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8"/>
  </p:notesMasterIdLst>
  <p:handoutMasterIdLst>
    <p:handoutMasterId r:id="rId9"/>
  </p:handoutMasterIdLst>
  <p:sldIdLst>
    <p:sldId id="295" r:id="rId2"/>
    <p:sldId id="306" r:id="rId3"/>
    <p:sldId id="307" r:id="rId4"/>
    <p:sldId id="259" r:id="rId5"/>
    <p:sldId id="260" r:id="rId6"/>
    <p:sldId id="261" r:id="rId7"/>
  </p:sldIdLst>
  <p:sldSz cx="9906000" cy="7239000"/>
  <p:notesSz cx="6797675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2" userDrawn="1">
          <p15:clr>
            <a:srgbClr val="A4A3A4"/>
          </p15:clr>
        </p15:guide>
        <p15:guide id="2" pos="30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 userDrawn="1">
          <p15:clr>
            <a:srgbClr val="A4A3A4"/>
          </p15:clr>
        </p15:guide>
        <p15:guide id="2" pos="213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CCECFF"/>
    <a:srgbClr val="666699"/>
    <a:srgbClr val="FF9900"/>
    <a:srgbClr val="3333CC"/>
    <a:srgbClr val="0000CC"/>
    <a:srgbClr val="CC0000"/>
    <a:srgbClr val="FF9933"/>
    <a:srgbClr val="FFCC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7E8B34-F8FA-47AB-9F02-305BCC69A9F8}" v="353" dt="2026-04-05T13:47:04.8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4" autoAdjust="0"/>
    <p:restoredTop sz="99323" autoAdjust="0"/>
  </p:normalViewPr>
  <p:slideViewPr>
    <p:cSldViewPr>
      <p:cViewPr>
        <p:scale>
          <a:sx n="80" d="100"/>
          <a:sy n="80" d="100"/>
        </p:scale>
        <p:origin x="1080" y="267"/>
      </p:cViewPr>
      <p:guideLst>
        <p:guide orient="horz" pos="2552"/>
        <p:guide pos="3072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96" y="-96"/>
      </p:cViewPr>
      <p:guideLst>
        <p:guide orient="horz" pos="3125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大輔 伊部" userId="080e074c11d62233" providerId="LiveId" clId="{94E663C5-0273-42A6-A31C-73410052C1A4}"/>
    <pc:docChg chg="undo custSel addSld delSld modSld sldOrd">
      <pc:chgData name="大輔 伊部" userId="080e074c11d62233" providerId="LiveId" clId="{94E663C5-0273-42A6-A31C-73410052C1A4}" dt="2026-04-05T13:47:08.296" v="2225" actId="14100"/>
      <pc:docMkLst>
        <pc:docMk/>
      </pc:docMkLst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256"/>
        </pc:sldMkLst>
      </pc:sldChg>
      <pc:sldChg chg="del">
        <pc:chgData name="大輔 伊部" userId="080e074c11d62233" providerId="LiveId" clId="{94E663C5-0273-42A6-A31C-73410052C1A4}" dt="2026-04-05T13:10:06.658" v="1588" actId="47"/>
        <pc:sldMkLst>
          <pc:docMk/>
          <pc:sldMk cId="0" sldId="257"/>
        </pc:sldMkLst>
      </pc:sldChg>
      <pc:sldChg chg="delSp modSp add del mod setBg">
        <pc:chgData name="大輔 伊部" userId="080e074c11d62233" providerId="LiveId" clId="{94E663C5-0273-42A6-A31C-73410052C1A4}" dt="2026-04-05T13:44:15" v="2170" actId="47"/>
        <pc:sldMkLst>
          <pc:docMk/>
          <pc:sldMk cId="0" sldId="258"/>
        </pc:sldMkLst>
        <pc:spChg chg="mod">
          <ac:chgData name="大輔 伊部" userId="080e074c11d62233" providerId="LiveId" clId="{94E663C5-0273-42A6-A31C-73410052C1A4}" dt="2026-04-05T12:31:16.175" v="514" actId="2711"/>
          <ac:spMkLst>
            <pc:docMk/>
            <pc:sldMk cId="0" sldId="258"/>
            <ac:spMk id="10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2:31:26.263" v="515" actId="2711"/>
          <ac:spMkLst>
            <pc:docMk/>
            <pc:sldMk cId="0" sldId="258"/>
            <ac:spMk id="11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2:31:06.352" v="513" actId="2711"/>
          <ac:spMkLst>
            <pc:docMk/>
            <pc:sldMk cId="0" sldId="258"/>
            <ac:spMk id="16" creationId="{00000000-0000-0000-0000-000000000000}"/>
          </ac:spMkLst>
        </pc:spChg>
        <pc:picChg chg="del">
          <ac:chgData name="大輔 伊部" userId="080e074c11d62233" providerId="LiveId" clId="{94E663C5-0273-42A6-A31C-73410052C1A4}" dt="2026-04-05T12:29:53.776" v="495" actId="478"/>
          <ac:picMkLst>
            <pc:docMk/>
            <pc:sldMk cId="0" sldId="258"/>
            <ac:picMk id="2" creationId="{00000000-0000-0000-0000-000000000000}"/>
          </ac:picMkLst>
        </pc:picChg>
        <pc:picChg chg="del">
          <ac:chgData name="大輔 伊部" userId="080e074c11d62233" providerId="LiveId" clId="{94E663C5-0273-42A6-A31C-73410052C1A4}" dt="2026-04-05T12:29:55.499" v="496" actId="478"/>
          <ac:picMkLst>
            <pc:docMk/>
            <pc:sldMk cId="0" sldId="258"/>
            <ac:picMk id="3" creationId="{00000000-0000-0000-0000-000000000000}"/>
          </ac:picMkLst>
        </pc:picChg>
        <pc:picChg chg="mod">
          <ac:chgData name="大輔 伊部" userId="080e074c11d62233" providerId="LiveId" clId="{94E663C5-0273-42A6-A31C-73410052C1A4}" dt="2026-04-05T12:30:21.998" v="503" actId="1035"/>
          <ac:picMkLst>
            <pc:docMk/>
            <pc:sldMk cId="0" sldId="258"/>
            <ac:picMk id="9" creationId="{00000000-0000-0000-0000-000000000000}"/>
          </ac:picMkLst>
        </pc:picChg>
      </pc:sldChg>
      <pc:sldChg chg="addSp delSp modSp add mod setBg">
        <pc:chgData name="大輔 伊部" userId="080e074c11d62233" providerId="LiveId" clId="{94E663C5-0273-42A6-A31C-73410052C1A4}" dt="2026-04-05T13:10:53.267" v="1589" actId="255"/>
        <pc:sldMkLst>
          <pc:docMk/>
          <pc:sldMk cId="0" sldId="259"/>
        </pc:sldMkLst>
        <pc:spChg chg="del">
          <ac:chgData name="大輔 伊部" userId="080e074c11d62233" providerId="LiveId" clId="{94E663C5-0273-42A6-A31C-73410052C1A4}" dt="2026-04-05T12:44:49.254" v="975" actId="478"/>
          <ac:spMkLst>
            <pc:docMk/>
            <pc:sldMk cId="0" sldId="259"/>
            <ac:spMk id="4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6:15.042" v="1555" actId="113"/>
          <ac:spMkLst>
            <pc:docMk/>
            <pc:sldMk cId="0" sldId="259"/>
            <ac:spMk id="5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6:22.656" v="1557" actId="113"/>
          <ac:spMkLst>
            <pc:docMk/>
            <pc:sldMk cId="0" sldId="259"/>
            <ac:spMk id="6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6:26.354" v="1558" actId="113"/>
          <ac:spMkLst>
            <pc:docMk/>
            <pc:sldMk cId="0" sldId="259"/>
            <ac:spMk id="7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6:19.059" v="1556" actId="113"/>
          <ac:spMkLst>
            <pc:docMk/>
            <pc:sldMk cId="0" sldId="259"/>
            <ac:spMk id="8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6:30.733" v="1559" actId="113"/>
          <ac:spMkLst>
            <pc:docMk/>
            <pc:sldMk cId="0" sldId="259"/>
            <ac:spMk id="9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5:49.907" v="1552" actId="1036"/>
          <ac:spMkLst>
            <pc:docMk/>
            <pc:sldMk cId="0" sldId="259"/>
            <ac:spMk id="10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5:44.193" v="1551" actId="1037"/>
          <ac:spMkLst>
            <pc:docMk/>
            <pc:sldMk cId="0" sldId="259"/>
            <ac:spMk id="11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5:44.193" v="1551" actId="1037"/>
          <ac:spMkLst>
            <pc:docMk/>
            <pc:sldMk cId="0" sldId="259"/>
            <ac:spMk id="12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2:26.692" v="1427" actId="20577"/>
          <ac:spMkLst>
            <pc:docMk/>
            <pc:sldMk cId="0" sldId="259"/>
            <ac:spMk id="13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05:23.603" v="1544"/>
          <ac:spMkLst>
            <pc:docMk/>
            <pc:sldMk cId="0" sldId="259"/>
            <ac:spMk id="14" creationId="{00000000-0000-0000-0000-000000000000}"/>
          </ac:spMkLst>
        </pc:spChg>
        <pc:spChg chg="add mod">
          <ac:chgData name="大輔 伊部" userId="080e074c11d62233" providerId="LiveId" clId="{94E663C5-0273-42A6-A31C-73410052C1A4}" dt="2026-04-05T13:10:53.267" v="1589" actId="255"/>
          <ac:spMkLst>
            <pc:docMk/>
            <pc:sldMk cId="0" sldId="259"/>
            <ac:spMk id="15" creationId="{9C5F6CCF-1595-88EA-DF20-A5EB274C1771}"/>
          </ac:spMkLst>
        </pc:spChg>
        <pc:spChg chg="add mod">
          <ac:chgData name="大輔 伊部" userId="080e074c11d62233" providerId="LiveId" clId="{94E663C5-0273-42A6-A31C-73410052C1A4}" dt="2026-04-05T13:06:37.021" v="1563" actId="1037"/>
          <ac:spMkLst>
            <pc:docMk/>
            <pc:sldMk cId="0" sldId="259"/>
            <ac:spMk id="19" creationId="{8D62688A-6D4E-C232-CD98-F8FF28BC0F6A}"/>
          </ac:spMkLst>
        </pc:spChg>
        <pc:picChg chg="del">
          <ac:chgData name="大輔 伊部" userId="080e074c11d62233" providerId="LiveId" clId="{94E663C5-0273-42A6-A31C-73410052C1A4}" dt="2026-04-05T12:44:39.683" v="972" actId="478"/>
          <ac:picMkLst>
            <pc:docMk/>
            <pc:sldMk cId="0" sldId="259"/>
            <ac:picMk id="2" creationId="{00000000-0000-0000-0000-000000000000}"/>
          </ac:picMkLst>
        </pc:picChg>
        <pc:picChg chg="mod">
          <ac:chgData name="大輔 伊部" userId="080e074c11d62233" providerId="LiveId" clId="{94E663C5-0273-42A6-A31C-73410052C1A4}" dt="2026-04-05T13:06:01.933" v="1554" actId="1035"/>
          <ac:picMkLst>
            <pc:docMk/>
            <pc:sldMk cId="0" sldId="259"/>
            <ac:picMk id="3" creationId="{00000000-0000-0000-0000-000000000000}"/>
          </ac:picMkLst>
        </pc:picChg>
        <pc:picChg chg="add mod">
          <ac:chgData name="大輔 伊部" userId="080e074c11d62233" providerId="LiveId" clId="{94E663C5-0273-42A6-A31C-73410052C1A4}" dt="2026-04-05T13:04:31.055" v="1504" actId="1076"/>
          <ac:picMkLst>
            <pc:docMk/>
            <pc:sldMk cId="0" sldId="259"/>
            <ac:picMk id="17" creationId="{00F38BEB-B4BA-8729-C722-5F9D6502B04D}"/>
          </ac:picMkLst>
        </pc:picChg>
      </pc:sldChg>
      <pc:sldChg chg="addSp delSp modSp add mod ord setBg">
        <pc:chgData name="大輔 伊部" userId="080e074c11d62233" providerId="LiveId" clId="{94E663C5-0273-42A6-A31C-73410052C1A4}" dt="2026-04-05T13:47:08.296" v="2225" actId="14100"/>
        <pc:sldMkLst>
          <pc:docMk/>
          <pc:sldMk cId="0" sldId="260"/>
        </pc:sldMkLst>
        <pc:spChg chg="mod">
          <ac:chgData name="大輔 伊部" userId="080e074c11d62233" providerId="LiveId" clId="{94E663C5-0273-42A6-A31C-73410052C1A4}" dt="2026-04-05T13:09:20.430" v="1583" actId="207"/>
          <ac:spMkLst>
            <pc:docMk/>
            <pc:sldMk cId="0" sldId="260"/>
            <ac:spMk id="4" creationId="{00000000-0000-0000-0000-000000000000}"/>
          </ac:spMkLst>
        </pc:spChg>
        <pc:spChg chg="del">
          <ac:chgData name="大輔 伊部" userId="080e074c11d62233" providerId="LiveId" clId="{94E663C5-0273-42A6-A31C-73410052C1A4}" dt="2026-04-05T13:09:32.512" v="1586" actId="478"/>
          <ac:spMkLst>
            <pc:docMk/>
            <pc:sldMk cId="0" sldId="260"/>
            <ac:spMk id="5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17:17.588" v="1817"/>
          <ac:spMkLst>
            <pc:docMk/>
            <pc:sldMk cId="0" sldId="260"/>
            <ac:spMk id="6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17:47.520" v="1837" actId="1076"/>
          <ac:spMkLst>
            <pc:docMk/>
            <pc:sldMk cId="0" sldId="260"/>
            <ac:spMk id="7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26:21.458" v="1891"/>
          <ac:spMkLst>
            <pc:docMk/>
            <pc:sldMk cId="0" sldId="260"/>
            <ac:spMk id="8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47:08.296" v="2225" actId="14100"/>
          <ac:spMkLst>
            <pc:docMk/>
            <pc:sldMk cId="0" sldId="260"/>
            <ac:spMk id="9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18:24.133" v="1862" actId="14100"/>
          <ac:spMkLst>
            <pc:docMk/>
            <pc:sldMk cId="0" sldId="260"/>
            <ac:spMk id="10" creationId="{00000000-0000-0000-0000-000000000000}"/>
          </ac:spMkLst>
        </pc:spChg>
        <pc:spChg chg="add mod">
          <ac:chgData name="大輔 伊部" userId="080e074c11d62233" providerId="LiveId" clId="{94E663C5-0273-42A6-A31C-73410052C1A4}" dt="2026-04-05T13:17:21.533" v="1818" actId="14100"/>
          <ac:spMkLst>
            <pc:docMk/>
            <pc:sldMk cId="0" sldId="260"/>
            <ac:spMk id="11" creationId="{39995ACF-ED23-E0FE-5636-45CD6BCD47B9}"/>
          </ac:spMkLst>
        </pc:spChg>
        <pc:spChg chg="add mod">
          <ac:chgData name="大輔 伊部" userId="080e074c11d62233" providerId="LiveId" clId="{94E663C5-0273-42A6-A31C-73410052C1A4}" dt="2026-04-05T13:17:25.591" v="1823" actId="1037"/>
          <ac:spMkLst>
            <pc:docMk/>
            <pc:sldMk cId="0" sldId="260"/>
            <ac:spMk id="12" creationId="{5F5A0E96-3738-4FE7-4818-9802B5FFE88D}"/>
          </ac:spMkLst>
        </pc:spChg>
        <pc:picChg chg="del">
          <ac:chgData name="大輔 伊部" userId="080e074c11d62233" providerId="LiveId" clId="{94E663C5-0273-42A6-A31C-73410052C1A4}" dt="2026-04-05T13:08:06.227" v="1565" actId="478"/>
          <ac:picMkLst>
            <pc:docMk/>
            <pc:sldMk cId="0" sldId="260"/>
            <ac:picMk id="2" creationId="{00000000-0000-0000-0000-000000000000}"/>
          </ac:picMkLst>
        </pc:picChg>
        <pc:picChg chg="mod">
          <ac:chgData name="大輔 伊部" userId="080e074c11d62233" providerId="LiveId" clId="{94E663C5-0273-42A6-A31C-73410052C1A4}" dt="2026-04-05T13:11:01.963" v="1590" actId="1035"/>
          <ac:picMkLst>
            <pc:docMk/>
            <pc:sldMk cId="0" sldId="260"/>
            <ac:picMk id="3" creationId="{00000000-0000-0000-0000-000000000000}"/>
          </ac:picMkLst>
        </pc:picChg>
      </pc:sldChg>
      <pc:sldChg chg="addSp delSp modSp add mod setBg">
        <pc:chgData name="大輔 伊部" userId="080e074c11d62233" providerId="LiveId" clId="{94E663C5-0273-42A6-A31C-73410052C1A4}" dt="2026-04-05T13:43:52.936" v="2168" actId="1035"/>
        <pc:sldMkLst>
          <pc:docMk/>
          <pc:sldMk cId="0" sldId="261"/>
        </pc:sldMkLst>
        <pc:spChg chg="mod">
          <ac:chgData name="大輔 伊部" userId="080e074c11d62233" providerId="LiveId" clId="{94E663C5-0273-42A6-A31C-73410052C1A4}" dt="2026-04-05T13:43:52.936" v="2168" actId="1035"/>
          <ac:spMkLst>
            <pc:docMk/>
            <pc:sldMk cId="0" sldId="261"/>
            <ac:spMk id="9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26:59.543" v="1917" actId="1035"/>
          <ac:spMkLst>
            <pc:docMk/>
            <pc:sldMk cId="0" sldId="261"/>
            <ac:spMk id="10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31:47.021" v="2050" actId="255"/>
          <ac:spMkLst>
            <pc:docMk/>
            <pc:sldMk cId="0" sldId="261"/>
            <ac:spMk id="14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30:04.337" v="2003" actId="255"/>
          <ac:spMkLst>
            <pc:docMk/>
            <pc:sldMk cId="0" sldId="261"/>
            <ac:spMk id="15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30:28.614" v="2017" actId="255"/>
          <ac:spMkLst>
            <pc:docMk/>
            <pc:sldMk cId="0" sldId="261"/>
            <ac:spMk id="16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43:52.936" v="2168" actId="1035"/>
          <ac:spMkLst>
            <pc:docMk/>
            <pc:sldMk cId="0" sldId="261"/>
            <ac:spMk id="17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32:24.693" v="2058" actId="1076"/>
          <ac:spMkLst>
            <pc:docMk/>
            <pc:sldMk cId="0" sldId="261"/>
            <ac:spMk id="18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30:36.067" v="2022" actId="20577"/>
          <ac:spMkLst>
            <pc:docMk/>
            <pc:sldMk cId="0" sldId="261"/>
            <ac:spMk id="19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41:41.686" v="2165" actId="20577"/>
          <ac:spMkLst>
            <pc:docMk/>
            <pc:sldMk cId="0" sldId="261"/>
            <ac:spMk id="20" creationId="{00000000-0000-0000-0000-000000000000}"/>
          </ac:spMkLst>
        </pc:spChg>
        <pc:spChg chg="add mod">
          <ac:chgData name="大輔 伊部" userId="080e074c11d62233" providerId="LiveId" clId="{94E663C5-0273-42A6-A31C-73410052C1A4}" dt="2026-04-05T13:40:12.327" v="2094" actId="571"/>
          <ac:spMkLst>
            <pc:docMk/>
            <pc:sldMk cId="0" sldId="261"/>
            <ac:spMk id="25" creationId="{EE033633-0596-B343-382A-B08030AB66F7}"/>
          </ac:spMkLst>
        </pc:spChg>
        <pc:picChg chg="del">
          <ac:chgData name="大輔 伊部" userId="080e074c11d62233" providerId="LiveId" clId="{94E663C5-0273-42A6-A31C-73410052C1A4}" dt="2026-04-05T13:26:38.535" v="1892" actId="478"/>
          <ac:picMkLst>
            <pc:docMk/>
            <pc:sldMk cId="0" sldId="261"/>
            <ac:picMk id="2" creationId="{00000000-0000-0000-0000-000000000000}"/>
          </ac:picMkLst>
        </pc:picChg>
        <pc:picChg chg="mod">
          <ac:chgData name="大輔 伊部" userId="080e074c11d62233" providerId="LiveId" clId="{94E663C5-0273-42A6-A31C-73410052C1A4}" dt="2026-04-05T13:27:06.563" v="1918" actId="1076"/>
          <ac:picMkLst>
            <pc:docMk/>
            <pc:sldMk cId="0" sldId="261"/>
            <ac:picMk id="8" creationId="{00000000-0000-0000-0000-000000000000}"/>
          </ac:picMkLst>
        </pc:picChg>
        <pc:picChg chg="add mod">
          <ac:chgData name="大輔 伊部" userId="080e074c11d62233" providerId="LiveId" clId="{94E663C5-0273-42A6-A31C-73410052C1A4}" dt="2026-04-05T13:40:23.177" v="2097" actId="1076"/>
          <ac:picMkLst>
            <pc:docMk/>
            <pc:sldMk cId="0" sldId="261"/>
            <ac:picMk id="22" creationId="{3CD54641-73E1-7609-886B-D707F43A5ACE}"/>
          </ac:picMkLst>
        </pc:picChg>
        <pc:picChg chg="add mod">
          <ac:chgData name="大輔 伊部" userId="080e074c11d62233" providerId="LiveId" clId="{94E663C5-0273-42A6-A31C-73410052C1A4}" dt="2026-04-05T13:40:19.306" v="2096" actId="14100"/>
          <ac:picMkLst>
            <pc:docMk/>
            <pc:sldMk cId="0" sldId="261"/>
            <ac:picMk id="24" creationId="{EC160D91-6163-0DB0-43BD-A740DA59C59D}"/>
          </ac:picMkLst>
        </pc:picChg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262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265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266"/>
        </pc:sldMkLst>
      </pc:sldChg>
      <pc:sldChg chg="modSp mod">
        <pc:chgData name="大輔 伊部" userId="080e074c11d62233" providerId="LiveId" clId="{94E663C5-0273-42A6-A31C-73410052C1A4}" dt="2026-04-05T13:46:38.914" v="2217" actId="1076"/>
        <pc:sldMkLst>
          <pc:docMk/>
          <pc:sldMk cId="547825067" sldId="295"/>
        </pc:sldMkLst>
        <pc:spChg chg="mod">
          <ac:chgData name="大輔 伊部" userId="080e074c11d62233" providerId="LiveId" clId="{94E663C5-0273-42A6-A31C-73410052C1A4}" dt="2026-04-05T12:49:13.117" v="1002" actId="14100"/>
          <ac:spMkLst>
            <pc:docMk/>
            <pc:sldMk cId="547825067" sldId="295"/>
            <ac:spMk id="2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3:46:38.914" v="2217" actId="1076"/>
          <ac:spMkLst>
            <pc:docMk/>
            <pc:sldMk cId="547825067" sldId="295"/>
            <ac:spMk id="5" creationId="{9F0F480B-C501-C653-EA53-DCECEE860632}"/>
          </ac:spMkLst>
        </pc:spChg>
        <pc:spChg chg="mod">
          <ac:chgData name="大輔 伊部" userId="080e074c11d62233" providerId="LiveId" clId="{94E663C5-0273-42A6-A31C-73410052C1A4}" dt="2026-04-05T13:46:33.718" v="2216" actId="1076"/>
          <ac:spMkLst>
            <pc:docMk/>
            <pc:sldMk cId="547825067" sldId="295"/>
            <ac:spMk id="6" creationId="{D8DB1B92-651B-338D-6262-01DC18DC0642}"/>
          </ac:spMkLst>
        </pc:spChg>
        <pc:cxnChg chg="mod">
          <ac:chgData name="大輔 伊部" userId="080e074c11d62233" providerId="LiveId" clId="{94E663C5-0273-42A6-A31C-73410052C1A4}" dt="2026-04-05T13:46:25.061" v="2215" actId="1076"/>
          <ac:cxnSpMkLst>
            <pc:docMk/>
            <pc:sldMk cId="547825067" sldId="295"/>
            <ac:cxnSpMk id="7" creationId="{4B130E4E-7E9D-B0EF-E7F5-6EC3B0DAD15B}"/>
          </ac:cxnSpMkLst>
        </pc:cxnChg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297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298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299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300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301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302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303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304"/>
        </pc:sldMkLst>
      </pc:sldChg>
      <pc:sldChg chg="del">
        <pc:chgData name="大輔 伊部" userId="080e074c11d62233" providerId="LiveId" clId="{94E663C5-0273-42A6-A31C-73410052C1A4}" dt="2026-04-05T13:10:03.928" v="1587" actId="47"/>
        <pc:sldMkLst>
          <pc:docMk/>
          <pc:sldMk cId="0" sldId="305"/>
        </pc:sldMkLst>
      </pc:sldChg>
      <pc:sldChg chg="addSp delSp modSp add mod setBg">
        <pc:chgData name="大輔 伊部" userId="080e074c11d62233" providerId="LiveId" clId="{94E663C5-0273-42A6-A31C-73410052C1A4}" dt="2026-04-05T13:46:08.887" v="2214"/>
        <pc:sldMkLst>
          <pc:docMk/>
          <pc:sldMk cId="0" sldId="306"/>
        </pc:sldMkLst>
        <pc:spChg chg="mod">
          <ac:chgData name="大輔 伊部" userId="080e074c11d62233" providerId="LiveId" clId="{94E663C5-0273-42A6-A31C-73410052C1A4}" dt="2026-04-05T12:25:51.579" v="157" actId="1076"/>
          <ac:spMkLst>
            <pc:docMk/>
            <pc:sldMk cId="0" sldId="306"/>
            <ac:spMk id="6" creationId="{00000000-0000-0000-0000-000000000000}"/>
          </ac:spMkLst>
        </pc:spChg>
        <pc:spChg chg="del mod">
          <ac:chgData name="大輔 伊部" userId="080e074c11d62233" providerId="LiveId" clId="{94E663C5-0273-42A6-A31C-73410052C1A4}" dt="2026-04-05T12:28:17.430" v="431" actId="478"/>
          <ac:spMkLst>
            <pc:docMk/>
            <pc:sldMk cId="0" sldId="306"/>
            <ac:spMk id="7" creationId="{00000000-0000-0000-0000-000000000000}"/>
          </ac:spMkLst>
        </pc:spChg>
        <pc:spChg chg="del">
          <ac:chgData name="大輔 伊部" userId="080e074c11d62233" providerId="LiveId" clId="{94E663C5-0273-42A6-A31C-73410052C1A4}" dt="2026-04-05T12:28:26.799" v="435" actId="478"/>
          <ac:spMkLst>
            <pc:docMk/>
            <pc:sldMk cId="0" sldId="306"/>
            <ac:spMk id="8" creationId="{00000000-0000-0000-0000-000000000000}"/>
          </ac:spMkLst>
        </pc:spChg>
        <pc:spChg chg="del">
          <ac:chgData name="大輔 伊部" userId="080e074c11d62233" providerId="LiveId" clId="{94E663C5-0273-42A6-A31C-73410052C1A4}" dt="2026-04-05T12:28:30.286" v="436" actId="478"/>
          <ac:spMkLst>
            <pc:docMk/>
            <pc:sldMk cId="0" sldId="306"/>
            <ac:spMk id="9" creationId="{00000000-0000-0000-0000-000000000000}"/>
          </ac:spMkLst>
        </pc:spChg>
        <pc:spChg chg="del mod">
          <ac:chgData name="大輔 伊部" userId="080e074c11d62233" providerId="LiveId" clId="{94E663C5-0273-42A6-A31C-73410052C1A4}" dt="2026-04-05T12:28:21.050" v="433" actId="478"/>
          <ac:spMkLst>
            <pc:docMk/>
            <pc:sldMk cId="0" sldId="306"/>
            <ac:spMk id="10" creationId="{00000000-0000-0000-0000-000000000000}"/>
          </ac:spMkLst>
        </pc:spChg>
        <pc:spChg chg="del">
          <ac:chgData name="大輔 伊部" userId="080e074c11d62233" providerId="LiveId" clId="{94E663C5-0273-42A6-A31C-73410052C1A4}" dt="2026-04-05T12:28:23.755" v="434" actId="478"/>
          <ac:spMkLst>
            <pc:docMk/>
            <pc:sldMk cId="0" sldId="306"/>
            <ac:spMk id="11" creationId="{00000000-0000-0000-0000-000000000000}"/>
          </ac:spMkLst>
        </pc:spChg>
        <pc:spChg chg="del">
          <ac:chgData name="大輔 伊部" userId="080e074c11d62233" providerId="LiveId" clId="{94E663C5-0273-42A6-A31C-73410052C1A4}" dt="2026-04-05T12:28:33.265" v="437" actId="478"/>
          <ac:spMkLst>
            <pc:docMk/>
            <pc:sldMk cId="0" sldId="306"/>
            <ac:spMk id="12" creationId="{00000000-0000-0000-0000-000000000000}"/>
          </ac:spMkLst>
        </pc:spChg>
        <pc:spChg chg="del">
          <ac:chgData name="大輔 伊部" userId="080e074c11d62233" providerId="LiveId" clId="{94E663C5-0273-42A6-A31C-73410052C1A4}" dt="2026-04-05T12:28:40.026" v="439" actId="478"/>
          <ac:spMkLst>
            <pc:docMk/>
            <pc:sldMk cId="0" sldId="306"/>
            <ac:spMk id="13" creationId="{00000000-0000-0000-0000-000000000000}"/>
          </ac:spMkLst>
        </pc:spChg>
        <pc:spChg chg="del">
          <ac:chgData name="大輔 伊部" userId="080e074c11d62233" providerId="LiveId" clId="{94E663C5-0273-42A6-A31C-73410052C1A4}" dt="2026-04-05T12:28:44.267" v="441" actId="478"/>
          <ac:spMkLst>
            <pc:docMk/>
            <pc:sldMk cId="0" sldId="306"/>
            <ac:spMk id="14" creationId="{00000000-0000-0000-0000-000000000000}"/>
          </ac:spMkLst>
        </pc:spChg>
        <pc:spChg chg="del">
          <ac:chgData name="大輔 伊部" userId="080e074c11d62233" providerId="LiveId" clId="{94E663C5-0273-42A6-A31C-73410052C1A4}" dt="2026-04-05T12:28:51.558" v="443" actId="478"/>
          <ac:spMkLst>
            <pc:docMk/>
            <pc:sldMk cId="0" sldId="306"/>
            <ac:spMk id="15" creationId="{00000000-0000-0000-0000-000000000000}"/>
          </ac:spMkLst>
        </pc:spChg>
        <pc:spChg chg="add del">
          <ac:chgData name="大輔 伊部" userId="080e074c11d62233" providerId="LiveId" clId="{94E663C5-0273-42A6-A31C-73410052C1A4}" dt="2026-04-05T12:26:22.099" v="159" actId="22"/>
          <ac:spMkLst>
            <pc:docMk/>
            <pc:sldMk cId="0" sldId="306"/>
            <ac:spMk id="17" creationId="{AF1A6F21-D1CF-0F26-6A59-C76F783D5CA9}"/>
          </ac:spMkLst>
        </pc:spChg>
        <pc:spChg chg="add mod">
          <ac:chgData name="大輔 伊部" userId="080e074c11d62233" providerId="LiveId" clId="{94E663C5-0273-42A6-A31C-73410052C1A4}" dt="2026-04-05T13:46:08.887" v="2214"/>
          <ac:spMkLst>
            <pc:docMk/>
            <pc:sldMk cId="0" sldId="306"/>
            <ac:spMk id="18" creationId="{31B86804-951E-7AB6-1F90-6056EA08E705}"/>
          </ac:spMkLst>
        </pc:spChg>
        <pc:picChg chg="del">
          <ac:chgData name="大輔 伊部" userId="080e074c11d62233" providerId="LiveId" clId="{94E663C5-0273-42A6-A31C-73410052C1A4}" dt="2026-04-05T12:25:04.934" v="151" actId="478"/>
          <ac:picMkLst>
            <pc:docMk/>
            <pc:sldMk cId="0" sldId="306"/>
            <ac:picMk id="2" creationId="{00000000-0000-0000-0000-000000000000}"/>
          </ac:picMkLst>
        </pc:picChg>
        <pc:picChg chg="del">
          <ac:chgData name="大輔 伊部" userId="080e074c11d62233" providerId="LiveId" clId="{94E663C5-0273-42A6-A31C-73410052C1A4}" dt="2026-04-05T12:28:35.255" v="438" actId="478"/>
          <ac:picMkLst>
            <pc:docMk/>
            <pc:sldMk cId="0" sldId="306"/>
            <ac:picMk id="3" creationId="{00000000-0000-0000-0000-000000000000}"/>
          </ac:picMkLst>
        </pc:picChg>
        <pc:picChg chg="del">
          <ac:chgData name="大輔 伊部" userId="080e074c11d62233" providerId="LiveId" clId="{94E663C5-0273-42A6-A31C-73410052C1A4}" dt="2026-04-05T12:28:42.109" v="440" actId="478"/>
          <ac:picMkLst>
            <pc:docMk/>
            <pc:sldMk cId="0" sldId="306"/>
            <ac:picMk id="4" creationId="{00000000-0000-0000-0000-000000000000}"/>
          </ac:picMkLst>
        </pc:picChg>
        <pc:picChg chg="del">
          <ac:chgData name="大輔 伊部" userId="080e074c11d62233" providerId="LiveId" clId="{94E663C5-0273-42A6-A31C-73410052C1A4}" dt="2026-04-05T12:28:45.810" v="442" actId="478"/>
          <ac:picMkLst>
            <pc:docMk/>
            <pc:sldMk cId="0" sldId="306"/>
            <ac:picMk id="5" creationId="{00000000-0000-0000-0000-000000000000}"/>
          </ac:picMkLst>
        </pc:picChg>
      </pc:sldChg>
      <pc:sldChg chg="addSp delSp modSp add mod setBg">
        <pc:chgData name="大輔 伊部" userId="080e074c11d62233" providerId="LiveId" clId="{94E663C5-0273-42A6-A31C-73410052C1A4}" dt="2026-04-05T12:48:54.681" v="1001"/>
        <pc:sldMkLst>
          <pc:docMk/>
          <pc:sldMk cId="0" sldId="307"/>
        </pc:sldMkLst>
        <pc:spChg chg="del">
          <ac:chgData name="大輔 伊部" userId="080e074c11d62233" providerId="LiveId" clId="{94E663C5-0273-42A6-A31C-73410052C1A4}" dt="2026-04-05T12:33:34.987" v="519" actId="478"/>
          <ac:spMkLst>
            <pc:docMk/>
            <pc:sldMk cId="0" sldId="307"/>
            <ac:spMk id="10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2:38:04.793" v="584" actId="21"/>
          <ac:spMkLst>
            <pc:docMk/>
            <pc:sldMk cId="0" sldId="307"/>
            <ac:spMk id="11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2:38:19.303" v="589" actId="1076"/>
          <ac:spMkLst>
            <pc:docMk/>
            <pc:sldMk cId="0" sldId="307"/>
            <ac:spMk id="12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2:38:45.094" v="596" actId="14100"/>
          <ac:spMkLst>
            <pc:docMk/>
            <pc:sldMk cId="0" sldId="307"/>
            <ac:spMk id="13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2:41:47.563" v="863"/>
          <ac:spMkLst>
            <pc:docMk/>
            <pc:sldMk cId="0" sldId="307"/>
            <ac:spMk id="14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2:41:28.387" v="845"/>
          <ac:spMkLst>
            <pc:docMk/>
            <pc:sldMk cId="0" sldId="307"/>
            <ac:spMk id="15" creationId="{00000000-0000-0000-0000-000000000000}"/>
          </ac:spMkLst>
        </pc:spChg>
        <pc:spChg chg="mod">
          <ac:chgData name="大輔 伊部" userId="080e074c11d62233" providerId="LiveId" clId="{94E663C5-0273-42A6-A31C-73410052C1A4}" dt="2026-04-05T12:42:42.076" v="960"/>
          <ac:spMkLst>
            <pc:docMk/>
            <pc:sldMk cId="0" sldId="307"/>
            <ac:spMk id="16" creationId="{00000000-0000-0000-0000-000000000000}"/>
          </ac:spMkLst>
        </pc:spChg>
        <pc:spChg chg="add mod">
          <ac:chgData name="大輔 伊部" userId="080e074c11d62233" providerId="LiveId" clId="{94E663C5-0273-42A6-A31C-73410052C1A4}" dt="2026-04-05T12:48:54.681" v="1001"/>
          <ac:spMkLst>
            <pc:docMk/>
            <pc:sldMk cId="0" sldId="307"/>
            <ac:spMk id="17" creationId="{7FC970F1-DFC7-3A5C-8D35-BBC58A4083C0}"/>
          </ac:spMkLst>
        </pc:spChg>
        <pc:spChg chg="add mod">
          <ac:chgData name="大輔 伊部" userId="080e074c11d62233" providerId="LiveId" clId="{94E663C5-0273-42A6-A31C-73410052C1A4}" dt="2026-04-05T12:44:12.729" v="969" actId="1076"/>
          <ac:spMkLst>
            <pc:docMk/>
            <pc:sldMk cId="0" sldId="307"/>
            <ac:spMk id="21" creationId="{64D099D4-8321-F3FF-ECBE-2B161F95A4B2}"/>
          </ac:spMkLst>
        </pc:spChg>
        <pc:spChg chg="add del mod">
          <ac:chgData name="大輔 伊部" userId="080e074c11d62233" providerId="LiveId" clId="{94E663C5-0273-42A6-A31C-73410052C1A4}" dt="2026-04-05T12:44:08.995" v="968" actId="478"/>
          <ac:spMkLst>
            <pc:docMk/>
            <pc:sldMk cId="0" sldId="307"/>
            <ac:spMk id="22" creationId="{6E274412-9FCD-A710-01BB-C121FCC79277}"/>
          </ac:spMkLst>
        </pc:spChg>
        <pc:spChg chg="add mod">
          <ac:chgData name="大輔 伊部" userId="080e074c11d62233" providerId="LiveId" clId="{94E663C5-0273-42A6-A31C-73410052C1A4}" dt="2026-04-05T12:44:14.999" v="970" actId="571"/>
          <ac:spMkLst>
            <pc:docMk/>
            <pc:sldMk cId="0" sldId="307"/>
            <ac:spMk id="23" creationId="{38002C07-9921-5B38-C0D8-41A94A4976C9}"/>
          </ac:spMkLst>
        </pc:spChg>
        <pc:picChg chg="del">
          <ac:chgData name="大輔 伊部" userId="080e074c11d62233" providerId="LiveId" clId="{94E663C5-0273-42A6-A31C-73410052C1A4}" dt="2026-04-05T12:33:27.386" v="517" actId="478"/>
          <ac:picMkLst>
            <pc:docMk/>
            <pc:sldMk cId="0" sldId="307"/>
            <ac:picMk id="2" creationId="{00000000-0000-0000-0000-000000000000}"/>
          </ac:picMkLst>
        </pc:picChg>
        <pc:picChg chg="del">
          <ac:chgData name="大輔 伊部" userId="080e074c11d62233" providerId="LiveId" clId="{94E663C5-0273-42A6-A31C-73410052C1A4}" dt="2026-04-05T12:38:11.283" v="587" actId="478"/>
          <ac:picMkLst>
            <pc:docMk/>
            <pc:sldMk cId="0" sldId="307"/>
            <ac:picMk id="3" creationId="{00000000-0000-0000-0000-000000000000}"/>
          </ac:picMkLst>
        </pc:picChg>
        <pc:picChg chg="del mod">
          <ac:chgData name="大輔 伊部" userId="080e074c11d62233" providerId="LiveId" clId="{94E663C5-0273-42A6-A31C-73410052C1A4}" dt="2026-04-05T12:38:25.429" v="591" actId="478"/>
          <ac:picMkLst>
            <pc:docMk/>
            <pc:sldMk cId="0" sldId="307"/>
            <ac:picMk id="4" creationId="{00000000-0000-0000-0000-000000000000}"/>
          </ac:picMkLst>
        </pc:picChg>
        <pc:picChg chg="del">
          <ac:chgData name="大輔 伊部" userId="080e074c11d62233" providerId="LiveId" clId="{94E663C5-0273-42A6-A31C-73410052C1A4}" dt="2026-04-05T12:38:54" v="599" actId="478"/>
          <ac:picMkLst>
            <pc:docMk/>
            <pc:sldMk cId="0" sldId="307"/>
            <ac:picMk id="5" creationId="{00000000-0000-0000-0000-000000000000}"/>
          </ac:picMkLst>
        </pc:picChg>
        <pc:picChg chg="del">
          <ac:chgData name="大輔 伊部" userId="080e074c11d62233" providerId="LiveId" clId="{94E663C5-0273-42A6-A31C-73410052C1A4}" dt="2026-04-05T12:38:09.870" v="586" actId="478"/>
          <ac:picMkLst>
            <pc:docMk/>
            <pc:sldMk cId="0" sldId="307"/>
            <ac:picMk id="6" creationId="{00000000-0000-0000-0000-000000000000}"/>
          </ac:picMkLst>
        </pc:picChg>
        <pc:picChg chg="del">
          <ac:chgData name="大輔 伊部" userId="080e074c11d62233" providerId="LiveId" clId="{94E663C5-0273-42A6-A31C-73410052C1A4}" dt="2026-04-05T12:38:23.905" v="590" actId="478"/>
          <ac:picMkLst>
            <pc:docMk/>
            <pc:sldMk cId="0" sldId="307"/>
            <ac:picMk id="7" creationId="{00000000-0000-0000-0000-000000000000}"/>
          </ac:picMkLst>
        </pc:picChg>
        <pc:picChg chg="del">
          <ac:chgData name="大輔 伊部" userId="080e074c11d62233" providerId="LiveId" clId="{94E663C5-0273-42A6-A31C-73410052C1A4}" dt="2026-04-05T12:38:50.888" v="598" actId="478"/>
          <ac:picMkLst>
            <pc:docMk/>
            <pc:sldMk cId="0" sldId="307"/>
            <ac:picMk id="8" creationId="{00000000-0000-0000-0000-000000000000}"/>
          </ac:picMkLst>
        </pc:picChg>
        <pc:picChg chg="mod">
          <ac:chgData name="大輔 伊部" userId="080e074c11d62233" providerId="LiveId" clId="{94E663C5-0273-42A6-A31C-73410052C1A4}" dt="2026-04-05T12:33:56.087" v="525" actId="1076"/>
          <ac:picMkLst>
            <pc:docMk/>
            <pc:sldMk cId="0" sldId="307"/>
            <ac:picMk id="9" creationId="{00000000-0000-0000-0000-000000000000}"/>
          </ac:picMkLst>
        </pc:picChg>
        <pc:picChg chg="add mod">
          <ac:chgData name="大輔 伊部" userId="080e074c11d62233" providerId="LiveId" clId="{94E663C5-0273-42A6-A31C-73410052C1A4}" dt="2026-04-05T12:39:20.309" v="608" actId="1036"/>
          <ac:picMkLst>
            <pc:docMk/>
            <pc:sldMk cId="0" sldId="307"/>
            <ac:picMk id="18" creationId="{AB8230D3-2F66-8361-49F1-D45DD521D971}"/>
          </ac:picMkLst>
        </pc:picChg>
        <pc:picChg chg="add mod">
          <ac:chgData name="大輔 伊部" userId="080e074c11d62233" providerId="LiveId" clId="{94E663C5-0273-42A6-A31C-73410052C1A4}" dt="2026-04-05T12:38:14.984" v="588" actId="571"/>
          <ac:picMkLst>
            <pc:docMk/>
            <pc:sldMk cId="0" sldId="307"/>
            <ac:picMk id="19" creationId="{FAC4588F-75AC-CC01-E59A-4C10F9C6AA3F}"/>
          </ac:picMkLst>
        </pc:picChg>
        <pc:picChg chg="add mod">
          <ac:chgData name="大輔 伊部" userId="080e074c11d62233" providerId="LiveId" clId="{94E663C5-0273-42A6-A31C-73410052C1A4}" dt="2026-04-05T12:38:47.412" v="597" actId="571"/>
          <ac:picMkLst>
            <pc:docMk/>
            <pc:sldMk cId="0" sldId="307"/>
            <ac:picMk id="20" creationId="{4D7A44DA-4841-543F-A724-1779EC85407F}"/>
          </ac:picMkLst>
        </pc:picChg>
      </pc:sldChg>
      <pc:sldChg chg="modSp add del mod setBg">
        <pc:chgData name="大輔 伊部" userId="080e074c11d62233" providerId="LiveId" clId="{94E663C5-0273-42A6-A31C-73410052C1A4}" dt="2026-04-05T13:44:13.220" v="2169" actId="47"/>
        <pc:sldMkLst>
          <pc:docMk/>
          <pc:sldMk cId="0" sldId="308"/>
        </pc:sldMkLst>
        <pc:spChg chg="mod">
          <ac:chgData name="大輔 伊部" userId="080e074c11d62233" providerId="LiveId" clId="{94E663C5-0273-42A6-A31C-73410052C1A4}" dt="2026-04-05T13:14:43.470" v="1741"/>
          <ac:spMkLst>
            <pc:docMk/>
            <pc:sldMk cId="0" sldId="308"/>
            <ac:spMk id="12" creationId="{00000000-0000-0000-0000-000000000000}"/>
          </ac:spMkLst>
        </pc:spChg>
      </pc:sldChg>
      <pc:sldMasterChg chg="delSldLayout">
        <pc:chgData name="大輔 伊部" userId="080e074c11d62233" providerId="LiveId" clId="{94E663C5-0273-42A6-A31C-73410052C1A4}" dt="2026-04-05T13:10:03.928" v="1587" actId="47"/>
        <pc:sldMasterMkLst>
          <pc:docMk/>
          <pc:sldMasterMk cId="0" sldId="2147483720"/>
        </pc:sldMasterMkLst>
        <pc:sldLayoutChg chg="del">
          <pc:chgData name="大輔 伊部" userId="080e074c11d62233" providerId="LiveId" clId="{94E663C5-0273-42A6-A31C-73410052C1A4}" dt="2026-04-05T13:10:03.928" v="1587" actId="47"/>
          <pc:sldLayoutMkLst>
            <pc:docMk/>
            <pc:sldMasterMk cId="0" sldId="2147483720"/>
            <pc:sldLayoutMk cId="331684216" sldId="214748373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7848" cy="496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49" tIns="45976" rIns="91949" bIns="45976" numCol="1" anchor="t" anchorCtr="0" compatLnSpc="1">
            <a:prstTxWarp prst="textNoShape">
              <a:avLst/>
            </a:prstTxWarp>
          </a:bodyPr>
          <a:lstStyle>
            <a:lvl1pPr defTabSz="919328">
              <a:defRPr sz="1200"/>
            </a:lvl1pPr>
          </a:lstStyle>
          <a:p>
            <a:endParaRPr lang="en-US" altLang="ja-JP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032" y="1"/>
            <a:ext cx="2944644" cy="496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49" tIns="45976" rIns="91949" bIns="45976" numCol="1" anchor="t" anchorCtr="0" compatLnSpc="1">
            <a:prstTxWarp prst="textNoShape">
              <a:avLst/>
            </a:prstTxWarp>
          </a:bodyPr>
          <a:lstStyle>
            <a:lvl1pPr algn="r" defTabSz="919328">
              <a:defRPr sz="1200"/>
            </a:lvl1pPr>
          </a:lstStyle>
          <a:p>
            <a:endParaRPr lang="en-US" altLang="ja-JP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908"/>
            <a:ext cx="2947848" cy="496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49" tIns="45976" rIns="91949" bIns="45976" numCol="1" anchor="b" anchorCtr="0" compatLnSpc="1">
            <a:prstTxWarp prst="textNoShape">
              <a:avLst/>
            </a:prstTxWarp>
          </a:bodyPr>
          <a:lstStyle>
            <a:lvl1pPr defTabSz="919328">
              <a:defRPr sz="1200"/>
            </a:lvl1pPr>
          </a:lstStyle>
          <a:p>
            <a:endParaRPr lang="en-US" altLang="ja-JP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032" y="9429908"/>
            <a:ext cx="2944644" cy="496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49" tIns="45976" rIns="91949" bIns="45976" numCol="1" anchor="b" anchorCtr="0" compatLnSpc="1">
            <a:prstTxWarp prst="textNoShape">
              <a:avLst/>
            </a:prstTxWarp>
          </a:bodyPr>
          <a:lstStyle>
            <a:lvl1pPr algn="r" defTabSz="919328">
              <a:defRPr sz="1200"/>
            </a:lvl1pPr>
          </a:lstStyle>
          <a:p>
            <a:fld id="{CB8C7994-CB51-4F45-9BF9-D2148494CD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19188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20613" cy="45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49" tIns="45976" rIns="91949" bIns="45976" numCol="1" anchor="t" anchorCtr="0" compatLnSpc="1">
            <a:prstTxWarp prst="textNoShape">
              <a:avLst/>
            </a:prstTxWarp>
          </a:bodyPr>
          <a:lstStyle>
            <a:lvl1pPr defTabSz="919328">
              <a:defRPr sz="1200"/>
            </a:lvl1pPr>
          </a:lstStyle>
          <a:p>
            <a:endParaRPr lang="en-US" altLang="ja-JP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817" y="1"/>
            <a:ext cx="2922215" cy="45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49" tIns="45976" rIns="91949" bIns="45976" numCol="1" anchor="t" anchorCtr="0" compatLnSpc="1">
            <a:prstTxWarp prst="textNoShape">
              <a:avLst/>
            </a:prstTxWarp>
          </a:bodyPr>
          <a:lstStyle>
            <a:lvl1pPr algn="r" defTabSz="919328">
              <a:defRPr sz="1200"/>
            </a:lvl1pPr>
          </a:lstStyle>
          <a:p>
            <a:endParaRPr lang="en-US" altLang="ja-JP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66763"/>
            <a:ext cx="5033962" cy="36782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806" y="4748496"/>
            <a:ext cx="4995321" cy="4446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49" tIns="45976" rIns="91949" bIns="459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5115"/>
            <a:ext cx="2920613" cy="53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49" tIns="45976" rIns="91949" bIns="45976" numCol="1" anchor="b" anchorCtr="0" compatLnSpc="1">
            <a:prstTxWarp prst="textNoShape">
              <a:avLst/>
            </a:prstTxWarp>
          </a:bodyPr>
          <a:lstStyle>
            <a:lvl1pPr defTabSz="919328">
              <a:defRPr sz="1200"/>
            </a:lvl1pPr>
          </a:lstStyle>
          <a:p>
            <a:endParaRPr lang="en-US" altLang="ja-JP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817" y="9425115"/>
            <a:ext cx="2922215" cy="53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49" tIns="45976" rIns="91949" bIns="45976" numCol="1" anchor="b" anchorCtr="0" compatLnSpc="1">
            <a:prstTxWarp prst="textNoShape">
              <a:avLst/>
            </a:prstTxWarp>
          </a:bodyPr>
          <a:lstStyle>
            <a:lvl1pPr algn="r" defTabSz="919328">
              <a:defRPr sz="1200"/>
            </a:lvl1pPr>
          </a:lstStyle>
          <a:p>
            <a:fld id="{CF0C7FDC-2A17-4C4E-B114-7B8F0815768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338291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923266"/>
            <a:ext cx="991368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969" tIns="48984" rIns="97969" bIns="48984" anchor="ctr"/>
          <a:lstStyle/>
          <a:p>
            <a:pPr algn="ctr" eaLnBrk="1" latinLnBrk="0" hangingPunct="1"/>
            <a:endParaRPr kumimoji="0" 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タイトル 8"/>
          <p:cNvSpPr>
            <a:spLocks noGrp="1"/>
          </p:cNvSpPr>
          <p:nvPr>
            <p:ph type="ctrTitle"/>
          </p:nvPr>
        </p:nvSpPr>
        <p:spPr>
          <a:xfrm>
            <a:off x="742950" y="1849968"/>
            <a:ext cx="8420100" cy="1931414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extLst/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17" name="サブタイトル 16"/>
          <p:cNvSpPr>
            <a:spLocks noGrp="1"/>
          </p:cNvSpPr>
          <p:nvPr>
            <p:ph type="subTitle" idx="1"/>
          </p:nvPr>
        </p:nvSpPr>
        <p:spPr>
          <a:xfrm>
            <a:off x="742950" y="3812252"/>
            <a:ext cx="8420100" cy="1266354"/>
          </a:xfrm>
        </p:spPr>
        <p:txBody>
          <a:bodyPr lIns="48984" rIns="48984"/>
          <a:lstStyle>
            <a:lvl1pPr marL="0" marR="68578" indent="0" algn="r">
              <a:buNone/>
              <a:defRPr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89844" indent="0" algn="ctr">
              <a:buNone/>
            </a:lvl2pPr>
            <a:lvl3pPr marL="979688" indent="0" algn="ctr">
              <a:buNone/>
            </a:lvl3pPr>
            <a:lvl4pPr marL="1469532" indent="0" algn="ctr">
              <a:buNone/>
            </a:lvl4pPr>
            <a:lvl5pPr marL="1959376" indent="0" algn="ctr">
              <a:buNone/>
            </a:lvl5pPr>
            <a:lvl6pPr marL="2449220" indent="0" algn="ctr">
              <a:buNone/>
            </a:lvl6pPr>
            <a:lvl7pPr marL="2939064" indent="0" algn="ctr">
              <a:buNone/>
            </a:lvl7pPr>
            <a:lvl8pPr marL="3428909" indent="0" algn="ctr">
              <a:buNone/>
            </a:lvl8pPr>
            <a:lvl9pPr marL="3918753" indent="0" algn="ctr">
              <a:buNone/>
            </a:lvl9pPr>
            <a:extLst/>
          </a:lstStyle>
          <a:p>
            <a:r>
              <a:rPr kumimoji="0" lang="ja-JP" altLang="en-US"/>
              <a:t>マスター サブタイトルの書式設定</a:t>
            </a:r>
            <a:endParaRPr kumimoji="0" lang="en-US"/>
          </a:p>
        </p:txBody>
      </p:sp>
      <p:grpSp>
        <p:nvGrpSpPr>
          <p:cNvPr id="2" name="グループ化 1"/>
          <p:cNvGrpSpPr/>
          <p:nvPr/>
        </p:nvGrpSpPr>
        <p:grpSpPr>
          <a:xfrm>
            <a:off x="-4078" y="5228167"/>
            <a:ext cx="9910079" cy="2018315"/>
            <a:chOff x="-3765" y="4832896"/>
            <a:chExt cx="9147765" cy="2032192"/>
          </a:xfrm>
        </p:grpSpPr>
        <p:sp>
          <p:nvSpPr>
            <p:cNvPr id="7" name="フリーフォーム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8" name="フリーフォーム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cxnSp>
          <p:nvCxnSpPr>
            <p:cNvPr id="12" name="直線コネクタ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付プレースホルダー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extLst/>
          </a:lstStyle>
          <a:p>
            <a:fld id="{0C3103CC-9950-4347-8902-48C3C94C379C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19" name="フッター プレースホルダー 18"/>
          <p:cNvSpPr>
            <a:spLocks noGrp="1"/>
          </p:cNvSpPr>
          <p:nvPr>
            <p:ph type="ftr" sz="quarter" idx="11"/>
          </p:nvPr>
        </p:nvSpPr>
        <p:spPr>
          <a:xfrm>
            <a:off x="4448945" y="6763941"/>
            <a:ext cx="2842706" cy="385410"/>
          </a:xfrm>
        </p:spPr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extLst/>
          </a:lstStyle>
          <a:p>
            <a:r>
              <a:rPr lang="en-US" dirty="0"/>
              <a:t>Proprietary and Confidential @ IT-SKY</a:t>
            </a:r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2" descr="C:\Users\Tomokazu\SkyDrive\仕事\TEAMWORKS\IT-SKY\ITSKY_Web\designfiles_20121024_itsky\itskylogo_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360" y="163116"/>
            <a:ext cx="1512168" cy="83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1563625"/>
            <a:ext cx="8915400" cy="4629742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EADF-1579-45E8-A8D7-3551438C53C3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 @ IT-SKY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414347" y="289898"/>
            <a:ext cx="1925593" cy="5903470"/>
          </a:xfrm>
        </p:spPr>
        <p:txBody>
          <a:bodyPr vert="eaVert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89899"/>
            <a:ext cx="6851650" cy="5903469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03B5D-2E40-457E-8850-703FD8A1D3D3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 @ IT-SKY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2pPr>
            <a:lvl3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3pPr>
            <a:lvl4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4pPr>
            <a:lvl5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5pPr>
            <a:extLst/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extLst/>
          </a:lstStyle>
          <a:p>
            <a:fld id="{FF3FB220-2D67-4953-8F18-B466E3640952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4448945" y="6763941"/>
            <a:ext cx="2842706" cy="385410"/>
          </a:xfrm>
        </p:spPr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extLst/>
          </a:lstStyle>
          <a:p>
            <a:r>
              <a:rPr lang="en-US" dirty="0"/>
              <a:t>Proprietary and Confidential @ IT-SKY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extLst/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74" y="1118585"/>
            <a:ext cx="8420100" cy="19304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1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249606" y="3094585"/>
            <a:ext cx="4953000" cy="1535715"/>
          </a:xfrm>
        </p:spPr>
        <p:txBody>
          <a:bodyPr lIns="97969" rIns="97969" anchor="t"/>
          <a:lstStyle>
            <a:lvl1pPr marL="0" indent="0" algn="l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B02-3546-4B6A-82A0-DB90D652E60C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 @ IT-SKY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山形 6"/>
          <p:cNvSpPr/>
          <p:nvPr/>
        </p:nvSpPr>
        <p:spPr>
          <a:xfrm>
            <a:off x="3939737" y="3172443"/>
            <a:ext cx="198120" cy="2413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7969" tIns="48984" rIns="97969" bIns="48984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山形 7"/>
          <p:cNvSpPr/>
          <p:nvPr/>
        </p:nvSpPr>
        <p:spPr>
          <a:xfrm>
            <a:off x="3737786" y="3172443"/>
            <a:ext cx="198120" cy="2413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7969" tIns="48984" rIns="97969" bIns="48984"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563625"/>
            <a:ext cx="4375150" cy="4777405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extLst/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563625"/>
            <a:ext cx="4375150" cy="4777405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extLst/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4C35-BE75-426E-8C54-9E484218E3F5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 @ IT-SKY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88219"/>
            <a:ext cx="8915400" cy="12065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5710767"/>
            <a:ext cx="4376870" cy="804333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95938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1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  <a:extLst/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5032112" y="5710767"/>
            <a:ext cx="4378590" cy="804333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95938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1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  <a:extLst/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495300" y="1524533"/>
            <a:ext cx="4376870" cy="4160750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extLst/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1524533"/>
            <a:ext cx="4378590" cy="4160750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extLst/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23BCB-F8A6-4226-8263-4B7372A86879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 @ IT-SKY</a:t>
            </a: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 descr="C:\Users\Tomokazu\SkyDrive\仕事\TEAMWORKS\IT-SKY\ITSKY_Web\designfiles_20121024_itsky\itskylogo_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360" y="163116"/>
            <a:ext cx="1512168" cy="83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EFF-1783-4384-8C6F-A3B66B8495F1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 @ IT-SKY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B1CA-D93E-47D2-8BE2-77A1CE353EFE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 @ IT-SKY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0600" y="5147733"/>
            <a:ext cx="8105257" cy="4826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7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4787900" y="5652608"/>
            <a:ext cx="4305808" cy="965200"/>
          </a:xfrm>
        </p:spPr>
        <p:txBody>
          <a:bodyPr/>
          <a:lstStyle>
            <a:lvl1pPr marL="0" indent="0" algn="r">
              <a:buNone/>
              <a:defRPr sz="17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990600" y="289560"/>
            <a:ext cx="8103108" cy="4826000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7287618" y="6763941"/>
            <a:ext cx="2080260" cy="386080"/>
          </a:xfrm>
        </p:spPr>
        <p:txBody>
          <a:bodyPr/>
          <a:lstStyle/>
          <a:p>
            <a:fld id="{FB418306-4D8D-4D13-99EE-B8E499855D09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 @ IT-SKY</a:t>
            </a:r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2" descr="C:\Users\Tomokazu\SkyDrive\仕事\TEAMWORKS\IT-SKY\ITSKY_Web\designfiles_20121024_itsky\itskylogo_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360" y="163116"/>
            <a:ext cx="1512168" cy="83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236335" y="5745813"/>
            <a:ext cx="7759700" cy="684245"/>
          </a:xfrm>
          <a:noFill/>
        </p:spPr>
        <p:txBody>
          <a:bodyPr lIns="97969" tIns="0" rIns="97969" anchor="t"/>
          <a:lstStyle>
            <a:lvl1pPr marL="0" marR="19594" indent="0" algn="r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47650" y="200522"/>
            <a:ext cx="9410700" cy="463296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400"/>
            </a:lvl1pPr>
            <a:extLst/>
          </a:lstStyle>
          <a:p>
            <a:r>
              <a:rPr kumimoji="0" lang="ja-JP" altLang="en-US"/>
              <a:t>アイコンをクリックして図を追加</a:t>
            </a:r>
            <a:endParaRPr kumimoji="0" 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039D2B-16F8-4DAB-A717-AEE01FDBEB4B}" type="datetime1">
              <a:rPr lang="ja-JP" altLang="en-US" smtClean="0"/>
              <a:pPr/>
              <a:t>2026/4/5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4745079" y="6763941"/>
            <a:ext cx="2546571" cy="38541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Proprietary and Confidential @ IT-SKY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47650" y="5135406"/>
            <a:ext cx="8748385" cy="59393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2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8" name="フリーフォーム 7"/>
          <p:cNvSpPr>
            <a:spLocks/>
          </p:cNvSpPr>
          <p:nvPr/>
        </p:nvSpPr>
        <p:spPr bwMode="auto">
          <a:xfrm>
            <a:off x="540879" y="6275210"/>
            <a:ext cx="5352343" cy="97224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969" tIns="48984" rIns="97969" bIns="48984" anchor="t" compatLnSpc="1"/>
          <a:lstStyle/>
          <a:p>
            <a:endParaRPr kumimoji="0" lang="en-US"/>
          </a:p>
        </p:txBody>
      </p:sp>
      <p:sp>
        <p:nvSpPr>
          <p:cNvPr id="9" name="フリーフォーム 8"/>
          <p:cNvSpPr>
            <a:spLocks/>
          </p:cNvSpPr>
          <p:nvPr/>
        </p:nvSpPr>
        <p:spPr bwMode="auto">
          <a:xfrm>
            <a:off x="526194" y="6268956"/>
            <a:ext cx="3997989" cy="9853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969" tIns="48984" rIns="97969" bIns="48984" anchor="t" compatLnSpc="1"/>
          <a:lstStyle/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545" y="6112989"/>
            <a:ext cx="3685840" cy="1140916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7969" tIns="48984" rIns="97969" bIns="48984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直線コネクタ 10"/>
          <p:cNvCxnSpPr/>
          <p:nvPr/>
        </p:nvCxnSpPr>
        <p:spPr>
          <a:xfrm>
            <a:off x="-10006" y="6109279"/>
            <a:ext cx="3689301" cy="114462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山形 11"/>
          <p:cNvSpPr/>
          <p:nvPr/>
        </p:nvSpPr>
        <p:spPr>
          <a:xfrm>
            <a:off x="9386121" y="5265576"/>
            <a:ext cx="198120" cy="2413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7969" tIns="48984" rIns="97969" bIns="48984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山形 12"/>
          <p:cNvSpPr/>
          <p:nvPr/>
        </p:nvSpPr>
        <p:spPr>
          <a:xfrm>
            <a:off x="9184171" y="5265576"/>
            <a:ext cx="198120" cy="2413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7969" tIns="48984" rIns="97969" bIns="48984" anchor="ctr"/>
          <a:lstStyle/>
          <a:p>
            <a:pPr algn="l" eaLnBrk="1" latinLnBrk="0" hangingPunct="1"/>
            <a:endParaRPr kumimoji="0" lang="en-US"/>
          </a:p>
        </p:txBody>
      </p:sp>
      <p:pic>
        <p:nvPicPr>
          <p:cNvPr id="14" name="Picture 2" descr="C:\Users\Tomokazu\SkyDrive\仕事\TEAMWORKS\IT-SKY\ITSKY_Web\designfiles_20121024_itsky\itskylogo_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360" y="163116"/>
            <a:ext cx="1512168" cy="83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フリーフォーム 12"/>
          <p:cNvSpPr>
            <a:spLocks/>
          </p:cNvSpPr>
          <p:nvPr/>
        </p:nvSpPr>
        <p:spPr bwMode="auto">
          <a:xfrm>
            <a:off x="540879" y="6275210"/>
            <a:ext cx="5352343" cy="97224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969" tIns="48984" rIns="97969" bIns="48984" anchor="t" compatLnSpc="1"/>
          <a:lstStyle/>
          <a:p>
            <a:endParaRPr kumimoji="0" lang="en-US"/>
          </a:p>
        </p:txBody>
      </p:sp>
      <p:sp>
        <p:nvSpPr>
          <p:cNvPr id="12" name="フリーフォーム 11"/>
          <p:cNvSpPr>
            <a:spLocks/>
          </p:cNvSpPr>
          <p:nvPr/>
        </p:nvSpPr>
        <p:spPr bwMode="auto">
          <a:xfrm>
            <a:off x="526194" y="6268956"/>
            <a:ext cx="3997989" cy="9853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969" tIns="48984" rIns="97969" bIns="48984" anchor="t" compatLnSpc="1"/>
          <a:lstStyle/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545" y="6112989"/>
            <a:ext cx="3685840" cy="1140916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7969" tIns="48984" rIns="97969" bIns="48984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直線コネクタ 14"/>
          <p:cNvCxnSpPr/>
          <p:nvPr/>
        </p:nvCxnSpPr>
        <p:spPr>
          <a:xfrm>
            <a:off x="-10006" y="6109279"/>
            <a:ext cx="3689301" cy="114462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タイトル プレースホルダー 8"/>
          <p:cNvSpPr>
            <a:spLocks noGrp="1"/>
          </p:cNvSpPr>
          <p:nvPr>
            <p:ph type="title"/>
          </p:nvPr>
        </p:nvSpPr>
        <p:spPr>
          <a:xfrm>
            <a:off x="495300" y="289896"/>
            <a:ext cx="8915400" cy="1206500"/>
          </a:xfrm>
          <a:prstGeom prst="rect">
            <a:avLst/>
          </a:prstGeom>
        </p:spPr>
        <p:txBody>
          <a:bodyPr vert="horz" lIns="97969" tIns="48984" rIns="97969" bIns="48984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idx="1"/>
          </p:nvPr>
        </p:nvSpPr>
        <p:spPr>
          <a:xfrm>
            <a:off x="495300" y="1563625"/>
            <a:ext cx="8915400" cy="4777405"/>
          </a:xfrm>
          <a:prstGeom prst="rect">
            <a:avLst/>
          </a:prstGeom>
        </p:spPr>
        <p:txBody>
          <a:bodyPr vert="horz" lIns="97969" tIns="48984" rIns="97969" bIns="48984">
            <a:normAutofit/>
          </a:bodyPr>
          <a:lstStyle/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  <a:p>
            <a:pPr lvl="1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2 </a:t>
            </a:r>
            <a:r>
              <a:rPr kumimoji="0" lang="ja-JP" altLang="en-US"/>
              <a:t>レベル</a:t>
            </a:r>
          </a:p>
          <a:p>
            <a:pPr lvl="2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3 </a:t>
            </a:r>
            <a:r>
              <a:rPr kumimoji="0" lang="ja-JP" altLang="en-US"/>
              <a:t>レベル</a:t>
            </a:r>
          </a:p>
          <a:p>
            <a:pPr lvl="3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4 </a:t>
            </a:r>
            <a:r>
              <a:rPr kumimoji="0" lang="ja-JP" altLang="en-US"/>
              <a:t>レベル</a:t>
            </a:r>
          </a:p>
          <a:p>
            <a:pPr lvl="4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5 </a:t>
            </a:r>
            <a:r>
              <a:rPr kumimoji="0" lang="ja-JP" altLang="en-US"/>
              <a:t>レベル</a:t>
            </a:r>
            <a:endParaRPr kumimoji="0" lang="en-US"/>
          </a:p>
        </p:txBody>
      </p:sp>
      <p:sp>
        <p:nvSpPr>
          <p:cNvPr id="10" name="日付プレースホルダー 9"/>
          <p:cNvSpPr>
            <a:spLocks noGrp="1"/>
          </p:cNvSpPr>
          <p:nvPr>
            <p:ph type="dt" sz="half" idx="2"/>
          </p:nvPr>
        </p:nvSpPr>
        <p:spPr>
          <a:xfrm>
            <a:off x="7287618" y="6763941"/>
            <a:ext cx="2080260" cy="386080"/>
          </a:xfrm>
          <a:prstGeom prst="rect">
            <a:avLst/>
          </a:prstGeom>
        </p:spPr>
        <p:txBody>
          <a:bodyPr vert="horz" lIns="97969" tIns="48984" rIns="97969" bIns="48984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fld id="{FFFA404E-E2FA-4B3E-8303-36394C547DB8}" type="datetime1">
              <a:rPr lang="ja-JP" altLang="en-US" smtClean="0"/>
              <a:pPr/>
              <a:t>2026/4/5</a:t>
            </a:fld>
            <a:endParaRPr lang="en-US" dirty="0"/>
          </a:p>
        </p:txBody>
      </p:sp>
      <p:sp>
        <p:nvSpPr>
          <p:cNvPr id="22" name="フッター プレースホルダー 21"/>
          <p:cNvSpPr>
            <a:spLocks noGrp="1"/>
          </p:cNvSpPr>
          <p:nvPr>
            <p:ph type="ftr" sz="quarter" idx="3"/>
          </p:nvPr>
        </p:nvSpPr>
        <p:spPr>
          <a:xfrm>
            <a:off x="4745079" y="6763941"/>
            <a:ext cx="2546571" cy="385410"/>
          </a:xfrm>
          <a:prstGeom prst="rect">
            <a:avLst/>
          </a:prstGeom>
        </p:spPr>
        <p:txBody>
          <a:bodyPr vert="horz" lIns="97969" tIns="48984" rIns="97969" bIns="48984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Proprietary and Confidential @ IT-SKY</a:t>
            </a:r>
            <a:endParaRPr lang="en-US" dirty="0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4"/>
          </p:nvPr>
        </p:nvSpPr>
        <p:spPr>
          <a:xfrm>
            <a:off x="9367878" y="6763941"/>
            <a:ext cx="396240" cy="385410"/>
          </a:xfrm>
          <a:prstGeom prst="rect">
            <a:avLst/>
          </a:prstGeom>
        </p:spPr>
        <p:txBody>
          <a:bodyPr vert="horz" lIns="97969" tIns="48984" rIns="97969" bIns="48984" anchor="b"/>
          <a:lstStyle>
            <a:lvl1pPr algn="r" eaLnBrk="1" latinLnBrk="0" hangingPunct="1">
              <a:defRPr kumimoji="0" sz="1100" b="0">
                <a:solidFill>
                  <a:schemeClr val="tx1"/>
                </a:solidFill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 descr="C:\Users\Tomokazu\SkyDrive\仕事\TEAMWORKS\IT-SKY\ITSKY_Web\designfiles_20121024_itsky\itskylogo_S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360" y="163116"/>
            <a:ext cx="1512168" cy="83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1" sz="44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91875" indent="-274313" algn="l" rtl="0" eaLnBrk="1" latinLnBrk="0" hangingPunct="1">
        <a:spcBef>
          <a:spcPts val="429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6188" indent="-244922" algn="l" rtl="0" eaLnBrk="1" latinLnBrk="0" hangingPunct="1">
        <a:spcBef>
          <a:spcPts val="347"/>
        </a:spcBef>
        <a:buClr>
          <a:schemeClr val="accent1"/>
        </a:buClr>
        <a:buFont typeface="Verdana"/>
        <a:buChar char="◦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20907" indent="-244922" algn="l" rtl="0" eaLnBrk="1" latinLnBrk="0" hangingPunct="1">
        <a:spcBef>
          <a:spcPts val="375"/>
        </a:spcBef>
        <a:buClr>
          <a:schemeClr val="accent2"/>
        </a:buClr>
        <a:buSzPct val="100000"/>
        <a:buFont typeface="Wingdings 2"/>
        <a:buChar char="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610" indent="-244922" algn="l" rtl="0" eaLnBrk="1" latinLnBrk="0" hangingPunct="1">
        <a:spcBef>
          <a:spcPts val="375"/>
        </a:spcBef>
        <a:buClr>
          <a:schemeClr val="accent2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9532" indent="-244922" algn="l" rtl="0" eaLnBrk="1" latinLnBrk="0" hangingPunct="1">
        <a:spcBef>
          <a:spcPts val="375"/>
        </a:spcBef>
        <a:buClr>
          <a:schemeClr val="accent2"/>
        </a:buClr>
        <a:buFont typeface="Wingdings 2"/>
        <a:buChar char="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4" indent="-244922" algn="l" rtl="0" eaLnBrk="1" latinLnBrk="0" hangingPunct="1">
        <a:spcBef>
          <a:spcPts val="375"/>
        </a:spcBef>
        <a:buClr>
          <a:schemeClr val="accent3"/>
        </a:buClr>
        <a:buFont typeface="Wingdings 2"/>
        <a:buChar char="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376" indent="-244922" algn="l" rtl="0" eaLnBrk="1" latinLnBrk="0" hangingPunct="1">
        <a:spcBef>
          <a:spcPts val="375"/>
        </a:spcBef>
        <a:buClr>
          <a:schemeClr val="accent3"/>
        </a:buClr>
        <a:buFont typeface="Wingdings 2"/>
        <a:buChar char="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204298" indent="-244922" algn="l" rtl="0" eaLnBrk="1" latinLnBrk="0" hangingPunct="1">
        <a:spcBef>
          <a:spcPts val="375"/>
        </a:spcBef>
        <a:buClr>
          <a:schemeClr val="accent3"/>
        </a:buClr>
        <a:buFont typeface="Wingdings 2"/>
        <a:buChar char="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2449220" indent="-244922" algn="l" rtl="0" eaLnBrk="1" latinLnBrk="0" hangingPunct="1">
        <a:spcBef>
          <a:spcPts val="375"/>
        </a:spcBef>
        <a:buClr>
          <a:schemeClr val="accent3"/>
        </a:buClr>
        <a:buFont typeface="Wingdings 2"/>
        <a:buChar char=""/>
        <a:defRPr kumimoji="1" sz="17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89844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79688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469532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959376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44922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39064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09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918753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1849968"/>
            <a:ext cx="8420100" cy="931029"/>
          </a:xfrm>
        </p:spPr>
        <p:txBody>
          <a:bodyPr>
            <a:normAutofit/>
          </a:bodyPr>
          <a:lstStyle/>
          <a:p>
            <a:pPr lvl="0" algn="ctr">
              <a:lnSpc>
                <a:spcPct val="116199"/>
              </a:lnSpc>
            </a:pPr>
            <a:r>
              <a:rPr lang="ja-JP" altLang="en-US" sz="4000" dirty="0">
                <a:solidFill>
                  <a:srgbClr val="184C7A"/>
                </a:solidFill>
                <a:cs typeface="Pretendard JP Black"/>
              </a:rPr>
              <a:t>受注データの活用戦略</a:t>
            </a:r>
            <a:endParaRPr lang="en-US" altLang="ja-JP" sz="4000" dirty="0">
              <a:solidFill>
                <a:srgbClr val="184C7A"/>
              </a:solidFill>
              <a:cs typeface="Pretendard JP Black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0BE99DB1-8355-CBE7-5CFE-C40F133F6C86}"/>
              </a:ext>
            </a:extLst>
          </p:cNvPr>
          <p:cNvSpPr txBox="1"/>
          <p:nvPr/>
        </p:nvSpPr>
        <p:spPr>
          <a:xfrm>
            <a:off x="1004225" y="1079742"/>
            <a:ext cx="7802033" cy="1503098"/>
          </a:xfrm>
          <a:prstGeom prst="rect">
            <a:avLst/>
          </a:prstGeom>
        </p:spPr>
        <p:txBody>
          <a:bodyPr lIns="0" tIns="0" rIns="0" bIns="0" rtlCol="0" anchor="b"/>
          <a:lstStyle/>
          <a:p>
            <a:pPr lvl="0" algn="ctr">
              <a:lnSpc>
                <a:spcPct val="116199"/>
              </a:lnSpc>
            </a:pPr>
            <a:endParaRPr lang="en-US" sz="4222" b="1" dirty="0">
              <a:solidFill>
                <a:srgbClr val="184C7A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Pretendard JP Black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9F0F480B-C501-C653-EA53-DCECEE860632}"/>
              </a:ext>
            </a:extLst>
          </p:cNvPr>
          <p:cNvSpPr txBox="1"/>
          <p:nvPr/>
        </p:nvSpPr>
        <p:spPr>
          <a:xfrm>
            <a:off x="848544" y="4555604"/>
            <a:ext cx="7706519" cy="620637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b="1" dirty="0" err="1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SemiBold"/>
              </a:rPr>
              <a:t>株式会社アイ・ティ・スカイ</a:t>
            </a:r>
            <a:endParaRPr lang="en-US" b="1" dirty="0">
              <a:solidFill>
                <a:schemeClr val="tx2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Pretendard JP SemiBold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D8DB1B92-651B-338D-6262-01DC18DC0642}"/>
              </a:ext>
            </a:extLst>
          </p:cNvPr>
          <p:cNvSpPr txBox="1"/>
          <p:nvPr/>
        </p:nvSpPr>
        <p:spPr>
          <a:xfrm>
            <a:off x="1099739" y="3039919"/>
            <a:ext cx="7706519" cy="511304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ja-JP" altLang="en-US" b="1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SemiBold"/>
              </a:rPr>
              <a:t>現場データを経営に生かす取組み</a:t>
            </a:r>
            <a:endParaRPr lang="en-US" b="1" dirty="0">
              <a:solidFill>
                <a:schemeClr val="tx2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Pretendard JP SemiBold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B130E4E-7E9D-B0EF-E7F5-6EC3B0DAD15B}"/>
              </a:ext>
            </a:extLst>
          </p:cNvPr>
          <p:cNvCxnSpPr/>
          <p:nvPr/>
        </p:nvCxnSpPr>
        <p:spPr>
          <a:xfrm>
            <a:off x="1856656" y="2780997"/>
            <a:ext cx="63743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825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064568" y="1315244"/>
            <a:ext cx="2280444" cy="562372"/>
          </a:xfrm>
          <a:prstGeom prst="rect">
            <a:avLst/>
          </a:prstGeom>
        </p:spPr>
        <p:txBody>
          <a:bodyPr lIns="0" tIns="17198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32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目次</a:t>
            </a:r>
            <a:endParaRPr lang="en-US" sz="32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Bold"/>
            </a:endParaRP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31B86804-951E-7AB6-1F90-6056EA08E705}"/>
              </a:ext>
            </a:extLst>
          </p:cNvPr>
          <p:cNvSpPr txBox="1"/>
          <p:nvPr/>
        </p:nvSpPr>
        <p:spPr>
          <a:xfrm>
            <a:off x="1208584" y="2467372"/>
            <a:ext cx="8029761" cy="2664296"/>
          </a:xfrm>
          <a:prstGeom prst="rect">
            <a:avLst/>
          </a:prstGeom>
        </p:spPr>
        <p:txBody>
          <a:bodyPr lIns="0" tIns="27093" rIns="0" bIns="0" rtlCol="0" anchor="t"/>
          <a:lstStyle/>
          <a:p>
            <a:pPr>
              <a:lnSpc>
                <a:spcPct val="107899"/>
              </a:lnSpc>
            </a:pPr>
            <a:r>
              <a:rPr lang="ja-JP" altLang="en-US" sz="2000" b="1" i="0" strike="noStrike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Black"/>
              </a:rPr>
              <a:t>０１　</a:t>
            </a:r>
            <a:r>
              <a:rPr lang="ja-JP" altLang="en-US" sz="2000" b="1" i="0" strike="noStrike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Regular"/>
              </a:rPr>
              <a:t>現状認識と課題　　　　・・・　　　　　　　　　　０１</a:t>
            </a:r>
            <a:r>
              <a:rPr lang="en-US" altLang="ja-JP" sz="2000" b="1" i="0" strike="noStrike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Regular"/>
              </a:rPr>
              <a:t>P</a:t>
            </a:r>
          </a:p>
          <a:p>
            <a:pPr>
              <a:lnSpc>
                <a:spcPct val="107899"/>
              </a:lnSpc>
            </a:pPr>
            <a:endParaRPr lang="en-US" altLang="ja-JP" sz="2000" b="1" dirty="0">
              <a:solidFill>
                <a:schemeClr val="tx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Pretendard JP Regular"/>
            </a:endParaRPr>
          </a:p>
          <a:p>
            <a:pPr>
              <a:lnSpc>
                <a:spcPct val="107899"/>
              </a:lnSpc>
            </a:pPr>
            <a:r>
              <a:rPr lang="ja-JP" altLang="en-US" sz="2000" b="1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Regular"/>
              </a:rPr>
              <a:t>０２　データ活用による経営改善の実現例　　・・・　　　０２</a:t>
            </a:r>
            <a:r>
              <a:rPr lang="en-US" altLang="ja-JP" sz="2000" b="1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Regular"/>
              </a:rPr>
              <a:t>P</a:t>
            </a:r>
          </a:p>
          <a:p>
            <a:pPr>
              <a:lnSpc>
                <a:spcPct val="107899"/>
              </a:lnSpc>
            </a:pPr>
            <a:endParaRPr lang="en-US" altLang="ja-JP" sz="2000" b="1" dirty="0">
              <a:solidFill>
                <a:schemeClr val="tx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Pretendard JP Regular"/>
            </a:endParaRPr>
          </a:p>
          <a:p>
            <a:pPr>
              <a:lnSpc>
                <a:spcPct val="107899"/>
              </a:lnSpc>
            </a:pPr>
            <a:r>
              <a:rPr lang="ja-JP" altLang="en-US" sz="2000" b="1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Regular"/>
              </a:rPr>
              <a:t>０３　</a:t>
            </a:r>
            <a:r>
              <a:rPr lang="en-US" altLang="ja-JP" sz="2000" b="1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Regular"/>
              </a:rPr>
              <a:t>IT-SKY</a:t>
            </a:r>
            <a:r>
              <a:rPr lang="ja-JP" altLang="en-US" sz="2000" b="1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Regular"/>
              </a:rPr>
              <a:t>の立ち位置と実装アプローチ　　・・・　 　０３</a:t>
            </a:r>
            <a:r>
              <a:rPr lang="en-US" altLang="ja-JP" sz="2000" b="1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Regular"/>
              </a:rPr>
              <a:t>P</a:t>
            </a:r>
          </a:p>
          <a:p>
            <a:pPr>
              <a:lnSpc>
                <a:spcPct val="107899"/>
              </a:lnSpc>
            </a:pPr>
            <a:endParaRPr lang="en-US" altLang="ja-JP" sz="2000" b="1" dirty="0">
              <a:solidFill>
                <a:schemeClr val="tx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Pretendard JP Regular"/>
            </a:endParaRPr>
          </a:p>
          <a:p>
            <a:pPr>
              <a:lnSpc>
                <a:spcPct val="107899"/>
              </a:lnSpc>
            </a:pPr>
            <a:r>
              <a:rPr lang="ja-JP" altLang="en-US" sz="2000" b="1" dirty="0">
                <a:solidFill>
                  <a:schemeClr val="tx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Pretendard JP Regular"/>
              </a:rPr>
              <a:t>０４　</a:t>
            </a:r>
            <a:r>
              <a:rPr lang="en-US" altLang="ja-JP" sz="20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次のステップ：データをもとにした対話の提案</a:t>
            </a:r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・・・０４</a:t>
            </a:r>
            <a:r>
              <a:rPr lang="en-US" altLang="ja-JP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P</a:t>
            </a:r>
          </a:p>
          <a:p>
            <a:pPr>
              <a:lnSpc>
                <a:spcPct val="107899"/>
              </a:lnSpc>
            </a:pPr>
            <a:endParaRPr lang="en-US" altLang="ja-JP" sz="20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Pretendard JP Regular"/>
            </a:endParaRPr>
          </a:p>
          <a:p>
            <a:pPr lvl="0" algn="l">
              <a:lnSpc>
                <a:spcPct val="107899"/>
              </a:lnSpc>
            </a:pPr>
            <a:endParaRPr lang="en-US" sz="2000" b="0" i="0" u="none" strike="noStrike" dirty="0">
              <a:solidFill>
                <a:srgbClr val="184C7A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Pretendard JP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12" y="533458"/>
            <a:ext cx="51594" cy="25796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44654" y="1494532"/>
            <a:ext cx="2646759" cy="665097"/>
          </a:xfrm>
          <a:prstGeom prst="rect">
            <a:avLst/>
          </a:prstGeom>
        </p:spPr>
        <p:txBody>
          <a:bodyPr lIns="0" tIns="8599" rIns="0" bIns="8599" rtlCol="0" anchor="ctr"/>
          <a:lstStyle/>
          <a:p>
            <a:pPr lvl="0" algn="ctr">
              <a:lnSpc>
                <a:spcPct val="107899"/>
              </a:lnSpc>
            </a:pPr>
            <a:r>
              <a:rPr lang="en-US" dirty="0" err="1">
                <a:solidFill>
                  <a:srgbClr val="000000"/>
                </a:solidFill>
                <a:latin typeface="LINE Seed JP_TTF Regular"/>
                <a:ea typeface="LINE Seed JP_TTF Regular"/>
                <a:cs typeface="LINE Seed JP_TTF Regular"/>
              </a:rPr>
              <a:t>データ蓄積の現状</a:t>
            </a:r>
            <a:endParaRPr lang="en-US" dirty="0">
              <a:solidFill>
                <a:srgbClr val="000000"/>
              </a:solidFill>
              <a:latin typeface="LINE Seed JP_TTF Regular"/>
              <a:ea typeface="LINE Seed JP_TTF Regular"/>
              <a:cs typeface="LINE Seed JP_TTF Regula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97126" y="3644355"/>
            <a:ext cx="2084388" cy="273447"/>
          </a:xfrm>
          <a:prstGeom prst="rect">
            <a:avLst/>
          </a:prstGeom>
        </p:spPr>
        <p:txBody>
          <a:bodyPr lIns="0" tIns="8599" rIns="0" bIns="8599" rtlCol="0" anchor="ctr"/>
          <a:lstStyle/>
          <a:p>
            <a:pPr lvl="0" algn="ctr">
              <a:lnSpc>
                <a:spcPct val="107899"/>
              </a:lnSpc>
            </a:pPr>
            <a:r>
              <a:rPr lang="en-US" dirty="0" err="1">
                <a:solidFill>
                  <a:srgbClr val="000000"/>
                </a:solidFill>
                <a:latin typeface="LINE Seed JP_TTF Regular"/>
                <a:ea typeface="LINE Seed JP_TTF Regular"/>
                <a:cs typeface="LINE Seed JP_TTF Regular"/>
              </a:rPr>
              <a:t>分析の壁</a:t>
            </a:r>
            <a:endParaRPr lang="en-US" dirty="0">
              <a:solidFill>
                <a:srgbClr val="000000"/>
              </a:solidFill>
              <a:latin typeface="LINE Seed JP_TTF Regular"/>
              <a:ea typeface="LINE Seed JP_TTF Regular"/>
              <a:cs typeface="LINE Seed JP_TTF Regula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44519" y="5510658"/>
            <a:ext cx="2798300" cy="557213"/>
          </a:xfrm>
          <a:prstGeom prst="rect">
            <a:avLst/>
          </a:prstGeom>
        </p:spPr>
        <p:txBody>
          <a:bodyPr lIns="0" tIns="8599" rIns="0" bIns="8599" rtlCol="0" anchor="ctr"/>
          <a:lstStyle/>
          <a:p>
            <a:pPr lvl="0" algn="ctr">
              <a:lnSpc>
                <a:spcPct val="107899"/>
              </a:lnSpc>
            </a:pPr>
            <a:r>
              <a:rPr lang="en-US" dirty="0" err="1">
                <a:solidFill>
                  <a:srgbClr val="000000"/>
                </a:solidFill>
                <a:latin typeface="LINE Seed JP_TTF Regular"/>
                <a:ea typeface="LINE Seed JP_TTF Regular"/>
                <a:cs typeface="LINE Seed JP_TTF Regular"/>
              </a:rPr>
              <a:t>経営活用への転換</a:t>
            </a:r>
            <a:endParaRPr lang="en-US" dirty="0">
              <a:solidFill>
                <a:srgbClr val="000000"/>
              </a:solidFill>
              <a:latin typeface="LINE Seed JP_TTF Regular"/>
              <a:ea typeface="LINE Seed JP_TTF Regular"/>
              <a:cs typeface="LINE Seed JP_TTF Regula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694226" y="1487737"/>
            <a:ext cx="6408712" cy="83562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8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日々の営業活動を通じて受注データは確実に蓄積</a:t>
            </a:r>
            <a:endParaRPr lang="en-US" sz="18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・データとして</a:t>
            </a:r>
            <a:r>
              <a:rPr lang="en-US" sz="18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経営資源が社内に</a:t>
            </a: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存在</a:t>
            </a:r>
            <a:r>
              <a:rPr 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。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58962" y="3331468"/>
            <a:ext cx="6018574" cy="127684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・そのデータの</a:t>
            </a:r>
            <a:r>
              <a:rPr lang="en-US" sz="18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Excel集計に多くの時間を費やし</a:t>
            </a: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てしまう。</a:t>
            </a:r>
            <a:endParaRPr lang="en-US" sz="18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8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本来必要な分析や洞察の抽出に至らない状況</a:t>
            </a: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。</a:t>
            </a:r>
            <a:endParaRPr lang="en-US" altLang="ja-JP" sz="18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8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データはあるのに活かせてい</a:t>
            </a: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ない</a:t>
            </a:r>
            <a:r>
              <a:rPr 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。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24551" y="5510658"/>
            <a:ext cx="5887396" cy="918542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8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蓄積されたデータを経営判断の材料として活用</a:t>
            </a: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させる。</a:t>
            </a:r>
            <a:endParaRPr lang="en-US" sz="18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8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施策の効果を測定できる仕組みへの転換</a:t>
            </a:r>
            <a:r>
              <a:rPr lang="ja-JP" altLang="en-US" sz="18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が必要。</a:t>
            </a:r>
            <a:endParaRPr lang="en-US" sz="18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7FC970F1-DFC7-3A5C-8D35-BBC58A4083C0}"/>
              </a:ext>
            </a:extLst>
          </p:cNvPr>
          <p:cNvSpPr txBox="1"/>
          <p:nvPr/>
        </p:nvSpPr>
        <p:spPr>
          <a:xfrm>
            <a:off x="778368" y="434122"/>
            <a:ext cx="8729663" cy="665097"/>
          </a:xfrm>
          <a:prstGeom prst="rect">
            <a:avLst/>
          </a:prstGeom>
        </p:spPr>
        <p:txBody>
          <a:bodyPr lIns="0" tIns="10319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28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受注データの蓄積状況と活用ギャップ</a:t>
            </a:r>
            <a:r>
              <a:rPr lang="ja-JP" altLang="en-US" sz="28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について</a:t>
            </a:r>
            <a:endParaRPr lang="en-US" sz="28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Bold"/>
            </a:endParaRP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AB8230D3-2F66-8361-49F1-D45DD521D9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"/>
          </a:blip>
          <a:stretch>
            <a:fillRect/>
          </a:stretch>
        </p:blipFill>
        <p:spPr>
          <a:xfrm>
            <a:off x="535822" y="1550119"/>
            <a:ext cx="3006997" cy="557213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FAC4588F-75AC-CC01-E59A-4C10F9C6AA3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"/>
          </a:blip>
          <a:stretch>
            <a:fillRect/>
          </a:stretch>
        </p:blipFill>
        <p:spPr>
          <a:xfrm>
            <a:off x="537607" y="3547492"/>
            <a:ext cx="3006997" cy="557213"/>
          </a:xfrm>
          <a:prstGeom prst="rect">
            <a:avLst/>
          </a:prstGeom>
        </p:spPr>
      </p:pic>
      <p:pic>
        <p:nvPicPr>
          <p:cNvPr id="20" name="Picture 5">
            <a:extLst>
              <a:ext uri="{FF2B5EF4-FFF2-40B4-BE49-F238E27FC236}">
                <a16:creationId xmlns:a16="http://schemas.microsoft.com/office/drawing/2014/main" id="{4D7A44DA-4841-543F-A724-1779EC85407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"/>
          </a:blip>
          <a:stretch>
            <a:fillRect/>
          </a:stretch>
        </p:blipFill>
        <p:spPr>
          <a:xfrm>
            <a:off x="560512" y="5499715"/>
            <a:ext cx="3006997" cy="557213"/>
          </a:xfrm>
          <a:prstGeom prst="rect">
            <a:avLst/>
          </a:prstGeom>
        </p:spPr>
      </p:pic>
      <p:sp>
        <p:nvSpPr>
          <p:cNvPr id="21" name="二等辺三角形 20">
            <a:extLst>
              <a:ext uri="{FF2B5EF4-FFF2-40B4-BE49-F238E27FC236}">
                <a16:creationId xmlns:a16="http://schemas.microsoft.com/office/drawing/2014/main" id="{64D099D4-8321-F3FF-ECBE-2B161F95A4B2}"/>
              </a:ext>
            </a:extLst>
          </p:cNvPr>
          <p:cNvSpPr/>
          <p:nvPr/>
        </p:nvSpPr>
        <p:spPr>
          <a:xfrm rot="10800000">
            <a:off x="1603609" y="4470114"/>
            <a:ext cx="1080120" cy="79208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38002C07-9921-5B38-C0D8-41A94A4976C9}"/>
              </a:ext>
            </a:extLst>
          </p:cNvPr>
          <p:cNvSpPr/>
          <p:nvPr/>
        </p:nvSpPr>
        <p:spPr>
          <a:xfrm rot="10800000">
            <a:off x="1499260" y="2494229"/>
            <a:ext cx="1080120" cy="79208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7" y="451148"/>
            <a:ext cx="51594" cy="25796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00472" y="1233687"/>
            <a:ext cx="4235847" cy="257969"/>
          </a:xfrm>
          <a:prstGeom prst="rect">
            <a:avLst/>
          </a:prstGeom>
        </p:spPr>
        <p:txBody>
          <a:bodyPr lIns="0" tIns="8943" rIns="0" bIns="0" rtlCol="0" anchor="t"/>
          <a:lstStyle/>
          <a:p>
            <a:pPr lvl="0" algn="l">
              <a:lnSpc>
                <a:spcPct val="107899"/>
              </a:lnSpc>
            </a:pPr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■</a:t>
            </a:r>
            <a:r>
              <a:rPr lang="en-US" sz="20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得意先別売上動向の可視化</a:t>
            </a:r>
            <a:endParaRPr lang="en-US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76175" y="3457963"/>
            <a:ext cx="4235847" cy="294084"/>
          </a:xfrm>
          <a:prstGeom prst="rect">
            <a:avLst/>
          </a:prstGeom>
        </p:spPr>
        <p:txBody>
          <a:bodyPr lIns="0" tIns="8943" rIns="0" bIns="0" rtlCol="0" anchor="t"/>
          <a:lstStyle/>
          <a:p>
            <a:pPr lvl="0" algn="l">
              <a:lnSpc>
                <a:spcPct val="107899"/>
              </a:lnSpc>
            </a:pPr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■</a:t>
            </a:r>
            <a:r>
              <a:rPr lang="en-US" sz="20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商品別・カテゴリ別分析</a:t>
            </a:r>
            <a:endParaRPr lang="en-US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72480" y="5093166"/>
            <a:ext cx="4235847" cy="294084"/>
          </a:xfrm>
          <a:prstGeom prst="rect">
            <a:avLst/>
          </a:prstGeom>
        </p:spPr>
        <p:txBody>
          <a:bodyPr lIns="0" tIns="8943" rIns="0" bIns="0" rtlCol="0" anchor="t"/>
          <a:lstStyle/>
          <a:p>
            <a:pPr lvl="0" algn="l">
              <a:lnSpc>
                <a:spcPct val="107899"/>
              </a:lnSpc>
            </a:pPr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■</a:t>
            </a:r>
            <a:r>
              <a:rPr lang="en-US" sz="20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季節トレンド把握</a:t>
            </a:r>
            <a:endParaRPr lang="en-US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025008" y="1171228"/>
            <a:ext cx="4235847" cy="294084"/>
          </a:xfrm>
          <a:prstGeom prst="rect">
            <a:avLst/>
          </a:prstGeom>
        </p:spPr>
        <p:txBody>
          <a:bodyPr lIns="0" tIns="8943" rIns="0" bIns="0" rtlCol="0" anchor="t"/>
          <a:lstStyle/>
          <a:p>
            <a:pPr lvl="0" algn="l">
              <a:lnSpc>
                <a:spcPct val="107899"/>
              </a:lnSpc>
            </a:pPr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■</a:t>
            </a:r>
            <a:r>
              <a:rPr lang="en-US" sz="20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ホワイトスペース分析</a:t>
            </a:r>
            <a:endParaRPr lang="en-US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087144" y="3428603"/>
            <a:ext cx="4235847" cy="294084"/>
          </a:xfrm>
          <a:prstGeom prst="rect">
            <a:avLst/>
          </a:prstGeom>
        </p:spPr>
        <p:txBody>
          <a:bodyPr lIns="0" tIns="8943" rIns="0" bIns="0" rtlCol="0" anchor="t"/>
          <a:lstStyle/>
          <a:p>
            <a:pPr lvl="0" algn="l">
              <a:lnSpc>
                <a:spcPct val="107899"/>
              </a:lnSpc>
            </a:pPr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■</a:t>
            </a:r>
            <a:r>
              <a:rPr lang="en-US" sz="20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施策立案までの流れ</a:t>
            </a:r>
            <a:endParaRPr lang="en-US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37226" y="1652780"/>
            <a:ext cx="4290155" cy="1318648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取引先ごとの売上推移をリアルタイム把握</a:t>
            </a:r>
            <a:br>
              <a:rPr 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</a:b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営業投資のROIを測定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 </a:t>
            </a:r>
            <a:r>
              <a:rPr lang="en-US" altLang="ja-JP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(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販促効果の確認）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重点顧客の特定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 </a:t>
            </a:r>
            <a:r>
              <a:rPr lang="en-US" altLang="ja-JP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(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反対の顧客も特定）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戦略的なリソース配分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06326" y="3854109"/>
            <a:ext cx="4071193" cy="1102102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商品やカテゴリごとの収益構造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の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明確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化</a:t>
            </a:r>
            <a:endParaRPr lang="en-US" altLang="ja-JP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利益率の高い商品の特定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注力すべき商品ラインの判断材料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の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提供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87689" y="5547122"/>
            <a:ext cx="4215209" cy="1312738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過去の受注パターンから季節変動</a:t>
            </a: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の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分析</a:t>
            </a:r>
            <a:endParaRPr lang="en-US" sz="16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適切な在庫計画を立案</a:t>
            </a:r>
            <a:endParaRPr lang="en-US" sz="16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過剰在庫や機会損失のリスク</a:t>
            </a: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の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低減</a:t>
            </a:r>
            <a:endParaRPr lang="en-US" sz="16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313040" y="1556618"/>
            <a:ext cx="4215209" cy="1252231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既存顧客の購買データから未開拓の商品</a:t>
            </a:r>
            <a:r>
              <a:rPr 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br>
              <a:rPr 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</a:br>
            <a:r>
              <a:rPr 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   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サービス領域を発見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クロスセルやアップセルの機会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の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可視化</a:t>
            </a:r>
            <a:endParaRPr lang="en-US" sz="921" dirty="0">
              <a:solidFill>
                <a:srgbClr val="000000"/>
              </a:solidFill>
              <a:latin typeface="LINE Seed JP_TTF Regular"/>
              <a:ea typeface="LINE Seed JP_TTF Regular"/>
              <a:cs typeface="LINE Seed JP_TTF Regula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457056" y="3769122"/>
            <a:ext cx="4327866" cy="980869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分析結果をもとに具体的な経営施策を立案</a:t>
            </a:r>
            <a:br>
              <a:rPr 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</a:b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実行後の効果測定を通じて継続的な改善</a:t>
            </a:r>
            <a:br>
              <a:rPr 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</a:b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　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サイクルを構築</a:t>
            </a:r>
            <a:endParaRPr lang="en-US" sz="16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9C5F6CCF-1595-88EA-DF20-A5EB274C1771}"/>
              </a:ext>
            </a:extLst>
          </p:cNvPr>
          <p:cNvSpPr txBox="1"/>
          <p:nvPr/>
        </p:nvSpPr>
        <p:spPr>
          <a:xfrm>
            <a:off x="722312" y="451148"/>
            <a:ext cx="8729663" cy="330200"/>
          </a:xfrm>
          <a:prstGeom prst="rect">
            <a:avLst/>
          </a:prstGeom>
        </p:spPr>
        <p:txBody>
          <a:bodyPr lIns="0" tIns="10319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28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データ活用による経営改善の実現シーン</a:t>
            </a:r>
            <a:endParaRPr lang="en-US" sz="28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Bold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0F38BEB-B4BA-8729-C722-5F9D6502B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305" y="4749991"/>
            <a:ext cx="4332944" cy="2298519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D62688A-6D4E-C232-CD98-F8FF28BC0F6A}"/>
              </a:ext>
            </a:extLst>
          </p:cNvPr>
          <p:cNvSpPr txBox="1"/>
          <p:nvPr/>
        </p:nvSpPr>
        <p:spPr>
          <a:xfrm>
            <a:off x="4953000" y="2705462"/>
            <a:ext cx="496047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ホワイトスペース分析とは、既存の市場や自社事業において、まだ競合が</a:t>
            </a: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 存在しない、あるいは顧客のニーズが満たされていない「空白地帯（＝未開拓の</a:t>
            </a:r>
            <a:b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 伸びしろ）」を発見し、新規事業や成長機会を見出す分析プロセス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37" y="595164"/>
            <a:ext cx="51594" cy="25796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39762" y="523156"/>
            <a:ext cx="8729663" cy="330200"/>
          </a:xfrm>
          <a:prstGeom prst="rect">
            <a:avLst/>
          </a:prstGeom>
        </p:spPr>
        <p:txBody>
          <a:bodyPr lIns="0" tIns="10319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28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IT-SKYの強みと実装アプローチ</a:t>
            </a:r>
            <a:endParaRPr lang="en-US" sz="28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50922" y="3812057"/>
            <a:ext cx="4235847" cy="314722"/>
          </a:xfrm>
          <a:prstGeom prst="rect">
            <a:avLst/>
          </a:prstGeom>
        </p:spPr>
        <p:txBody>
          <a:bodyPr lIns="0" tIns="9631" rIns="0" bIns="0" rtlCol="0" anchor="t"/>
          <a:lstStyle/>
          <a:p>
            <a:pPr lvl="0" algn="l">
              <a:lnSpc>
                <a:spcPct val="107899"/>
              </a:lnSpc>
            </a:pPr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■</a:t>
            </a:r>
            <a:r>
              <a:rPr lang="en-US" sz="20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導入時の課題への対策</a:t>
            </a:r>
            <a:endParaRPr lang="en-US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17153" y="5354605"/>
            <a:ext cx="4235847" cy="314722"/>
          </a:xfrm>
          <a:prstGeom prst="rect">
            <a:avLst/>
          </a:prstGeom>
        </p:spPr>
        <p:txBody>
          <a:bodyPr lIns="0" tIns="9631" rIns="0" bIns="0" rtlCol="0" anchor="t"/>
          <a:lstStyle/>
          <a:p>
            <a:pPr lvl="0" algn="l">
              <a:lnSpc>
                <a:spcPct val="107899"/>
              </a:lnSpc>
            </a:pPr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■</a:t>
            </a:r>
            <a:r>
              <a:rPr lang="en-US" sz="20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段階的な実装方法</a:t>
            </a:r>
            <a:endParaRPr lang="en-US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39769" y="1960761"/>
            <a:ext cx="8849736" cy="1497018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受注業務システムの開発・運用を通じて、現場の業務プロセスとデータの扱いを深く理解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単なるデータ分析ツールの提供ではなく、業務実態に即したデータ活用の仕組みを</a:t>
            </a:r>
            <a:br>
              <a:rPr 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</a:b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　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構築できる点が強み</a:t>
            </a:r>
            <a:r>
              <a:rPr 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。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　（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各卸元様との連携・コミュニケーションの蓄積がある</a:t>
            </a: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）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現場と経営をデータでつなぐ立場として、実用性の高いソリューションを提供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36120" y="4311231"/>
            <a:ext cx="8725392" cy="748429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データ品質の確保、組織内の変革推進、運用負荷の軽減など、導入時に想定される課題に</a:t>
            </a:r>
            <a:br>
              <a:rPr 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</a:br>
            <a:r>
              <a:rPr lang="ja-JP" alt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　</a:t>
            </a: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対して具体的な対策を用意</a:t>
            </a:r>
            <a:endParaRPr lang="en-US" sz="16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44268" y="5816314"/>
            <a:ext cx="8525157" cy="971538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小規模なパイロットプロジェクトから開始</a:t>
            </a:r>
            <a:endParaRPr lang="en-US" sz="16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  <a:p>
            <a:pPr lvl="0" algn="l">
              <a:lnSpc>
                <a:spcPct val="132800"/>
              </a:lnSpc>
            </a:pPr>
            <a:r>
              <a:rPr lang="ja-JP" altLang="en-US" sz="16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・</a:t>
            </a:r>
            <a:r>
              <a:rPr lang="en-US" sz="1600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効果を確認しながら段階的に適用範囲を拡大する実装アプローチを採用</a:t>
            </a:r>
            <a:endParaRPr lang="en-US" sz="16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9995ACF-ED23-E0FE-5636-45CD6BCD47B9}"/>
              </a:ext>
            </a:extLst>
          </p:cNvPr>
          <p:cNvSpPr txBox="1"/>
          <p:nvPr/>
        </p:nvSpPr>
        <p:spPr>
          <a:xfrm>
            <a:off x="639763" y="1436584"/>
            <a:ext cx="3305125" cy="314722"/>
          </a:xfrm>
          <a:prstGeom prst="rect">
            <a:avLst/>
          </a:prstGeom>
        </p:spPr>
        <p:txBody>
          <a:bodyPr lIns="0" tIns="9631" rIns="0" bIns="0" rtlCol="0" anchor="t"/>
          <a:lstStyle/>
          <a:p>
            <a:pPr lvl="0" algn="l">
              <a:lnSpc>
                <a:spcPct val="107899"/>
              </a:lnSpc>
            </a:pPr>
            <a:r>
              <a:rPr lang="ja-JP" altLang="en-US" sz="20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■</a:t>
            </a:r>
            <a:r>
              <a:rPr lang="en-US" sz="20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IT-</a:t>
            </a:r>
            <a:r>
              <a:rPr lang="en-US" sz="2000" b="1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SKYの強み</a:t>
            </a:r>
            <a:r>
              <a:rPr lang="ja-JP" altLang="en-US" sz="20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　・・・</a:t>
            </a:r>
            <a:endParaRPr lang="en-US" sz="2000" b="1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F5A0E96-3738-4FE7-4818-9802B5FFE88D}"/>
              </a:ext>
            </a:extLst>
          </p:cNvPr>
          <p:cNvSpPr txBox="1"/>
          <p:nvPr/>
        </p:nvSpPr>
        <p:spPr>
          <a:xfrm>
            <a:off x="3872880" y="1458367"/>
            <a:ext cx="5328592" cy="288925"/>
          </a:xfrm>
          <a:prstGeom prst="rect">
            <a:avLst/>
          </a:prstGeom>
        </p:spPr>
        <p:txBody>
          <a:bodyPr lIns="0" tIns="10319" rIns="0" bIns="0" rtlCol="0" anchor="t"/>
          <a:lstStyle/>
          <a:p>
            <a:pPr lvl="0" algn="l">
              <a:lnSpc>
                <a:spcPct val="107899"/>
              </a:lnSpc>
            </a:pPr>
            <a:r>
              <a:rPr lang="ja-JP" altLang="en-US" sz="1625" dirty="0">
                <a:solidFill>
                  <a:srgbClr val="3C478A"/>
                </a:solidFill>
                <a:latin typeface="Pretendard JP SemiBold"/>
                <a:ea typeface="Pretendard JP SemiBold"/>
                <a:cs typeface="Pretendard JP SemiBold"/>
              </a:rPr>
              <a:t>アイ・ティ・スカイ</a:t>
            </a:r>
            <a:r>
              <a:rPr lang="en-US" sz="1625" dirty="0" err="1">
                <a:solidFill>
                  <a:srgbClr val="3C478A"/>
                </a:solidFill>
                <a:latin typeface="Pretendard JP SemiBold"/>
                <a:ea typeface="Pretendard JP SemiBold"/>
                <a:cs typeface="Pretendard JP SemiBold"/>
              </a:rPr>
              <a:t>だからこそ提供できる価値</a:t>
            </a:r>
            <a:endParaRPr lang="en-US" sz="1625" dirty="0">
              <a:solidFill>
                <a:srgbClr val="3C478A"/>
              </a:solidFill>
              <a:latin typeface="Pretendard JP SemiBold"/>
              <a:ea typeface="Pretendard JP SemiBold"/>
              <a:cs typeface="Pretendard JP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1012">
            <a:off x="4540250" y="2804319"/>
            <a:ext cx="1052513" cy="1547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17181">
            <a:off x="4545410" y="4269581"/>
            <a:ext cx="1037034" cy="1547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9672" y="4800997"/>
            <a:ext cx="1408509" cy="4230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13000"/>
          </a:blip>
          <a:stretch>
            <a:fillRect/>
          </a:stretch>
        </p:blipFill>
        <p:spPr>
          <a:xfrm>
            <a:off x="4359672" y="1880791"/>
            <a:ext cx="1408509" cy="423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alphaModFix amt="13000"/>
          </a:blip>
          <a:stretch>
            <a:fillRect/>
          </a:stretch>
        </p:blipFill>
        <p:spPr>
          <a:xfrm>
            <a:off x="4364831" y="3340894"/>
            <a:ext cx="1408509" cy="42306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345" y="523379"/>
            <a:ext cx="51594" cy="25796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8504" y="1819300"/>
            <a:ext cx="3265884" cy="397272"/>
          </a:xfrm>
          <a:prstGeom prst="rect">
            <a:avLst/>
          </a:prstGeom>
        </p:spPr>
        <p:txBody>
          <a:bodyPr lIns="0" tIns="12039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20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まずは対話から</a:t>
            </a:r>
            <a:endParaRPr lang="en-US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60512" y="451148"/>
            <a:ext cx="8807053" cy="330200"/>
          </a:xfrm>
          <a:prstGeom prst="rect">
            <a:avLst/>
          </a:prstGeom>
        </p:spPr>
        <p:txBody>
          <a:bodyPr lIns="0" tIns="10319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2800" b="1" dirty="0" err="1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Bold"/>
              </a:rPr>
              <a:t>次のステップ：データをもとにした対話の提案</a:t>
            </a:r>
            <a:endParaRPr lang="en-US" sz="28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421584" y="4873228"/>
            <a:ext cx="1279525" cy="273447"/>
          </a:xfrm>
          <a:prstGeom prst="rect">
            <a:avLst/>
          </a:prstGeom>
        </p:spPr>
        <p:txBody>
          <a:bodyPr lIns="0" tIns="8599" rIns="0" bIns="8599" rtlCol="0" anchor="ctr"/>
          <a:lstStyle/>
          <a:p>
            <a:pPr lvl="0" algn="ctr">
              <a:lnSpc>
                <a:spcPct val="107899"/>
              </a:lnSpc>
            </a:pPr>
            <a:r>
              <a:rPr lang="en-US" sz="1354">
                <a:solidFill>
                  <a:srgbClr val="FFFFFF"/>
                </a:solidFill>
                <a:latin typeface="LINE Seed JP_TTF Regular"/>
                <a:ea typeface="LINE Seed JP_TTF Regular"/>
                <a:cs typeface="LINE Seed JP_TTF Regular"/>
              </a:rPr>
              <a:t>Step3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21584" y="1953022"/>
            <a:ext cx="1279525" cy="273447"/>
          </a:xfrm>
          <a:prstGeom prst="rect">
            <a:avLst/>
          </a:prstGeom>
        </p:spPr>
        <p:txBody>
          <a:bodyPr lIns="0" tIns="8599" rIns="0" bIns="8599" rtlCol="0" anchor="ctr"/>
          <a:lstStyle/>
          <a:p>
            <a:pPr lvl="0" algn="ctr">
              <a:lnSpc>
                <a:spcPct val="107899"/>
              </a:lnSpc>
            </a:pPr>
            <a:r>
              <a:rPr lang="en-US" sz="1354">
                <a:solidFill>
                  <a:srgbClr val="000000"/>
                </a:solidFill>
                <a:latin typeface="LINE Seed JP_TTF Regular"/>
                <a:ea typeface="LINE Seed JP_TTF Regular"/>
                <a:cs typeface="LINE Seed JP_TTF Regular"/>
              </a:rPr>
              <a:t>Step1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426744" y="3413125"/>
            <a:ext cx="1279525" cy="273447"/>
          </a:xfrm>
          <a:prstGeom prst="rect">
            <a:avLst/>
          </a:prstGeom>
        </p:spPr>
        <p:txBody>
          <a:bodyPr lIns="0" tIns="8599" rIns="0" bIns="8599" rtlCol="0" anchor="ctr"/>
          <a:lstStyle/>
          <a:p>
            <a:pPr lvl="0" algn="ctr">
              <a:lnSpc>
                <a:spcPct val="107899"/>
              </a:lnSpc>
            </a:pPr>
            <a:r>
              <a:rPr lang="en-US" sz="1354">
                <a:solidFill>
                  <a:srgbClr val="000000"/>
                </a:solidFill>
                <a:latin typeface="LINE Seed JP_TTF Regular"/>
                <a:ea typeface="LINE Seed JP_TTF Regular"/>
                <a:cs typeface="LINE Seed JP_TTF Regular"/>
              </a:rPr>
              <a:t>Step2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00353" y="4790678"/>
            <a:ext cx="3384550" cy="247650"/>
          </a:xfrm>
          <a:prstGeom prst="rect">
            <a:avLst/>
          </a:prstGeom>
        </p:spPr>
        <p:txBody>
          <a:bodyPr lIns="0" tIns="7567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1800" b="1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活用可能性の整理</a:t>
            </a:r>
            <a:endParaRPr lang="en-US" sz="1800" b="1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000353" y="1875631"/>
            <a:ext cx="3384550" cy="247650"/>
          </a:xfrm>
          <a:prstGeom prst="rect">
            <a:avLst/>
          </a:prstGeom>
        </p:spPr>
        <p:txBody>
          <a:bodyPr lIns="0" tIns="7567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1800" b="1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現状データの確認</a:t>
            </a:r>
            <a:endParaRPr lang="en-US" sz="1800" b="1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005513" y="3330575"/>
            <a:ext cx="3384550" cy="247650"/>
          </a:xfrm>
          <a:prstGeom prst="rect">
            <a:avLst/>
          </a:prstGeom>
        </p:spPr>
        <p:txBody>
          <a:bodyPr lIns="0" tIns="7567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1800" b="1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簡易分析イメージの共有</a:t>
            </a:r>
            <a:endParaRPr lang="en-US" sz="1800" b="1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88504" y="2593205"/>
            <a:ext cx="3234928" cy="950855"/>
          </a:xfrm>
          <a:prstGeom prst="rect">
            <a:avLst/>
          </a:prstGeom>
        </p:spPr>
        <p:txBody>
          <a:bodyPr lIns="0" tIns="7223" rIns="0" bIns="0" rtlCol="0" anchor="t"/>
          <a:lstStyle/>
          <a:p>
            <a:pPr lvl="0" algn="l">
              <a:lnSpc>
                <a:spcPct val="107899"/>
              </a:lnSpc>
            </a:pPr>
            <a:r>
              <a:rPr lang="en-US" sz="16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貴社の受注データを確認し、簡易分析を通じて具体的な活用イメージを共有させていただきます</a:t>
            </a:r>
            <a:r>
              <a:rPr lang="en-US" sz="16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。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249144" y="5192759"/>
            <a:ext cx="3379391" cy="1016968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en-US" sz="14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貴社の経営課題に対してデータ活用がどのように貢献できるか、効果測定の方法とともに整理</a:t>
            </a:r>
            <a:r>
              <a:rPr 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。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32168" y="2258541"/>
            <a:ext cx="3225760" cy="712887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en-US" sz="14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データ</a:t>
            </a:r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の必要項目を決め</a:t>
            </a:r>
            <a:r>
              <a:rPr lang="en-US" sz="14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確認し</a:t>
            </a:r>
            <a:r>
              <a:rPr 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、</a:t>
            </a:r>
            <a:br>
              <a:rPr 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</a:br>
            <a:r>
              <a:rPr lang="en-US" sz="14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分析可能性を評価</a:t>
            </a:r>
            <a:endParaRPr lang="en-US" sz="14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LINE Seed JP_TTF Regular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249144" y="3691508"/>
            <a:ext cx="3379391" cy="91502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32800"/>
              </a:lnSpc>
            </a:pPr>
            <a:r>
              <a:rPr lang="en-US" sz="14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サンプルデータをもとに、実現可能な分析の具体例を提示</a:t>
            </a:r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。（</a:t>
            </a:r>
            <a:r>
              <a:rPr lang="en-US" altLang="ja-JP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Tableau</a:t>
            </a:r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の活用）</a:t>
            </a:r>
            <a:br>
              <a:rPr 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</a:br>
            <a:r>
              <a:rPr lang="en-US" sz="14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活用イメージを共有します</a:t>
            </a:r>
            <a:r>
              <a:rPr 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INE Seed JP_TTF Regular"/>
              </a:rPr>
              <a:t>。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3CD54641-73E1-7609-886B-D707F43A5A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2760" y="5454288"/>
            <a:ext cx="2349462" cy="1541742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EC160D91-6163-0DB0-43BD-A740DA59C5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756" y="3966338"/>
            <a:ext cx="2364267" cy="306157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ビジネス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ビジネス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ビジネ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11723</TotalTime>
  <Words>339</Words>
  <Application>Microsoft Office PowerPoint</Application>
  <PresentationFormat>ユーザー設定</PresentationFormat>
  <Paragraphs>65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7" baseType="lpstr">
      <vt:lpstr>LINE Seed JP_TTF Regular</vt:lpstr>
      <vt:lpstr>Pretendard JP Black</vt:lpstr>
      <vt:lpstr>Pretendard JP SemiBold</vt:lpstr>
      <vt:lpstr>メイリオ</vt:lpstr>
      <vt:lpstr>Arial</vt:lpstr>
      <vt:lpstr>Lucida Sans Unicode</vt:lpstr>
      <vt:lpstr>Times New Roman</vt:lpstr>
      <vt:lpstr>Verdana</vt:lpstr>
      <vt:lpstr>Wingdings 2</vt:lpstr>
      <vt:lpstr>Wingdings 3</vt:lpstr>
      <vt:lpstr>ビジネス</vt:lpstr>
      <vt:lpstr>受注データの活用戦略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株式会社 菱食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IT-SKY</dc:creator>
  <cp:lastModifiedBy>大輔 伊部</cp:lastModifiedBy>
  <cp:revision>425</cp:revision>
  <cp:lastPrinted>2015-08-20T01:30:07Z</cp:lastPrinted>
  <dcterms:created xsi:type="dcterms:W3CDTF">2004-09-06T00:29:18Z</dcterms:created>
  <dcterms:modified xsi:type="dcterms:W3CDTF">2026-04-05T13:47:17Z</dcterms:modified>
</cp:coreProperties>
</file>